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75" r:id="rId10"/>
    <p:sldId id="265" r:id="rId11"/>
    <p:sldId id="266" r:id="rId12"/>
    <p:sldId id="267" r:id="rId13"/>
    <p:sldId id="268" r:id="rId14"/>
    <p:sldId id="269" r:id="rId15"/>
    <p:sldId id="271" r:id="rId16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#1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9E8D40-ECD5-4D48-B574-DC2CE1126412}" type="doc">
      <dgm:prSet loTypeId="urn:microsoft.com/office/officeart/2008/layout/LinedList" loCatId="list" qsTypeId="urn:microsoft.com/office/officeart/2005/8/quickstyle/simple1#1" qsCatId="simple" csTypeId="urn:microsoft.com/office/officeart/2005/8/colors/accent1_2#1" csCatId="accent1"/>
      <dgm:spPr/>
      <dgm:t>
        <a:bodyPr/>
        <a:lstStyle/>
        <a:p>
          <a:endParaRPr lang="en-US"/>
        </a:p>
      </dgm:t>
    </dgm:pt>
    <dgm:pt modelId="{D83B3F76-6019-42B2-8B21-635140920B66}">
      <dgm:prSet/>
      <dgm:spPr/>
      <dgm:t>
        <a:bodyPr/>
        <a:lstStyle/>
        <a:p>
          <a:r>
            <a:rPr lang="en-US" b="0" i="0" dirty="0" err="1"/>
            <a:t>Виправлена</a:t>
          </a:r>
          <a:r>
            <a:rPr lang="en-US" b="0" i="0" dirty="0"/>
            <a:t> </a:t>
          </a:r>
          <a:r>
            <a:rPr lang="en-US" b="0" i="0" dirty="0" err="1"/>
            <a:t>помилка</a:t>
          </a:r>
          <a:r>
            <a:rPr lang="en-US" b="0" i="0" dirty="0"/>
            <a:t> з </a:t>
          </a:r>
          <a:r>
            <a:rPr lang="en-US" b="0" i="0" dirty="0" err="1"/>
            <a:t>відображенням</a:t>
          </a:r>
          <a:r>
            <a:rPr lang="en-US" b="0" i="0" dirty="0"/>
            <a:t> </a:t>
          </a:r>
          <a:r>
            <a:rPr lang="en-US" b="0" i="0" dirty="0" err="1"/>
            <a:t>товарів</a:t>
          </a:r>
          <a:r>
            <a:rPr lang="en-US" b="0" i="0" dirty="0"/>
            <a:t> в </a:t>
          </a:r>
          <a:r>
            <a:rPr lang="en-US" b="0" i="0" dirty="0" err="1"/>
            <a:t>магазині</a:t>
          </a:r>
          <a:endParaRPr lang="en-US" dirty="0"/>
        </a:p>
      </dgm:t>
    </dgm:pt>
    <dgm:pt modelId="{05F2E5A5-A354-428F-A9D8-9F50DC3450E5}" cxnId="{9BA09395-EE0E-4866-910F-6B627879B55D}" type="parTrans">
      <dgm:prSet/>
      <dgm:spPr/>
      <dgm:t>
        <a:bodyPr/>
        <a:lstStyle/>
        <a:p>
          <a:endParaRPr lang="en-US"/>
        </a:p>
      </dgm:t>
    </dgm:pt>
    <dgm:pt modelId="{C2EF5F2D-A741-4278-8582-99421812810D}" cxnId="{9BA09395-EE0E-4866-910F-6B627879B55D}" type="sibTrans">
      <dgm:prSet/>
      <dgm:spPr/>
      <dgm:t>
        <a:bodyPr/>
        <a:lstStyle/>
        <a:p>
          <a:endParaRPr lang="en-US"/>
        </a:p>
      </dgm:t>
    </dgm:pt>
    <dgm:pt modelId="{FE049C80-8194-4D94-88C0-F59DF1F74913}">
      <dgm:prSet/>
      <dgm:spPr/>
      <dgm:t>
        <a:bodyPr/>
        <a:lstStyle/>
        <a:p>
          <a:r>
            <a:rPr lang="en-US" b="0" i="0"/>
            <a:t>Виправлена помилка з оформленням замовлень</a:t>
          </a:r>
          <a:endParaRPr lang="en-US"/>
        </a:p>
      </dgm:t>
    </dgm:pt>
    <dgm:pt modelId="{BC7E02BC-FFCB-4CBD-B656-E6C85F79AE28}" cxnId="{9DCCB332-A934-429E-B6C8-F8B4DEE6B6B1}" type="parTrans">
      <dgm:prSet/>
      <dgm:spPr/>
      <dgm:t>
        <a:bodyPr/>
        <a:lstStyle/>
        <a:p>
          <a:endParaRPr lang="en-US"/>
        </a:p>
      </dgm:t>
    </dgm:pt>
    <dgm:pt modelId="{7554E056-EA22-4A89-AFC6-E1BBEA6141C4}" cxnId="{9DCCB332-A934-429E-B6C8-F8B4DEE6B6B1}" type="sibTrans">
      <dgm:prSet/>
      <dgm:spPr/>
      <dgm:t>
        <a:bodyPr/>
        <a:lstStyle/>
        <a:p>
          <a:endParaRPr lang="en-US"/>
        </a:p>
      </dgm:t>
    </dgm:pt>
    <dgm:pt modelId="{2B9EEDC9-8937-460B-8412-36C51897C26B}">
      <dgm:prSet/>
      <dgm:spPr/>
      <dgm:t>
        <a:bodyPr/>
        <a:lstStyle/>
        <a:p>
          <a:r>
            <a:rPr lang="en-US" b="0" i="0"/>
            <a:t>Виправлена помилка з відображенням інформації в адмін-панелі</a:t>
          </a:r>
          <a:endParaRPr lang="en-US"/>
        </a:p>
      </dgm:t>
    </dgm:pt>
    <dgm:pt modelId="{0F44DB17-2327-442C-8C6A-8982AE26BD78}" cxnId="{39E5F436-F401-41C9-BA3A-542515712F41}" type="parTrans">
      <dgm:prSet/>
      <dgm:spPr/>
      <dgm:t>
        <a:bodyPr/>
        <a:lstStyle/>
        <a:p>
          <a:endParaRPr lang="en-US"/>
        </a:p>
      </dgm:t>
    </dgm:pt>
    <dgm:pt modelId="{6AA635AA-9F22-45D5-8BB4-DAED91E1FD81}" cxnId="{39E5F436-F401-41C9-BA3A-542515712F41}" type="sibTrans">
      <dgm:prSet/>
      <dgm:spPr/>
      <dgm:t>
        <a:bodyPr/>
        <a:lstStyle/>
        <a:p>
          <a:endParaRPr lang="en-US"/>
        </a:p>
      </dgm:t>
    </dgm:pt>
    <dgm:pt modelId="{E7668F9B-BD62-4ABB-B773-417A9E86705F}" type="pres">
      <dgm:prSet presAssocID="{A39E8D40-ECD5-4D48-B574-DC2CE1126412}" presName="vert0" presStyleCnt="0">
        <dgm:presLayoutVars>
          <dgm:dir/>
          <dgm:animOne val="branch"/>
          <dgm:animLvl val="lvl"/>
        </dgm:presLayoutVars>
      </dgm:prSet>
      <dgm:spPr/>
    </dgm:pt>
    <dgm:pt modelId="{389E6A7C-DAF5-419E-93D4-79D93A182965}" type="pres">
      <dgm:prSet presAssocID="{D83B3F76-6019-42B2-8B21-635140920B66}" presName="thickLine" presStyleLbl="alignNode1" presStyleIdx="0" presStyleCnt="3"/>
      <dgm:spPr/>
    </dgm:pt>
    <dgm:pt modelId="{F6434A6D-25B3-4778-9721-0E824A525B8E}" type="pres">
      <dgm:prSet presAssocID="{D83B3F76-6019-42B2-8B21-635140920B66}" presName="horz1" presStyleCnt="0"/>
      <dgm:spPr/>
    </dgm:pt>
    <dgm:pt modelId="{BF11B4C7-21E4-49B3-92D3-AF2F380203DD}" type="pres">
      <dgm:prSet presAssocID="{D83B3F76-6019-42B2-8B21-635140920B66}" presName="tx1" presStyleLbl="revTx" presStyleIdx="0" presStyleCnt="3"/>
      <dgm:spPr/>
    </dgm:pt>
    <dgm:pt modelId="{57A5CFCC-D797-495B-8C28-6935193BD82F}" type="pres">
      <dgm:prSet presAssocID="{D83B3F76-6019-42B2-8B21-635140920B66}" presName="vert1" presStyleCnt="0"/>
      <dgm:spPr/>
    </dgm:pt>
    <dgm:pt modelId="{4D08E081-2D39-4754-A8CC-24ABE8E28A53}" type="pres">
      <dgm:prSet presAssocID="{FE049C80-8194-4D94-88C0-F59DF1F74913}" presName="thickLine" presStyleLbl="alignNode1" presStyleIdx="1" presStyleCnt="3"/>
      <dgm:spPr/>
    </dgm:pt>
    <dgm:pt modelId="{65F294D7-1CF8-4BB7-B59E-7647BCAC7517}" type="pres">
      <dgm:prSet presAssocID="{FE049C80-8194-4D94-88C0-F59DF1F74913}" presName="horz1" presStyleCnt="0"/>
      <dgm:spPr/>
    </dgm:pt>
    <dgm:pt modelId="{E6A591C9-745B-452E-8C61-F5A3508443A7}" type="pres">
      <dgm:prSet presAssocID="{FE049C80-8194-4D94-88C0-F59DF1F74913}" presName="tx1" presStyleLbl="revTx" presStyleIdx="1" presStyleCnt="3"/>
      <dgm:spPr/>
    </dgm:pt>
    <dgm:pt modelId="{D69A042C-B635-46A2-B480-5FD3F779B0EF}" type="pres">
      <dgm:prSet presAssocID="{FE049C80-8194-4D94-88C0-F59DF1F74913}" presName="vert1" presStyleCnt="0"/>
      <dgm:spPr/>
    </dgm:pt>
    <dgm:pt modelId="{1B067832-8EE9-4214-B126-45C51897BF9B}" type="pres">
      <dgm:prSet presAssocID="{2B9EEDC9-8937-460B-8412-36C51897C26B}" presName="thickLine" presStyleLbl="alignNode1" presStyleIdx="2" presStyleCnt="3"/>
      <dgm:spPr/>
    </dgm:pt>
    <dgm:pt modelId="{8AC1F630-08DE-42E1-82A1-FA424B11A449}" type="pres">
      <dgm:prSet presAssocID="{2B9EEDC9-8937-460B-8412-36C51897C26B}" presName="horz1" presStyleCnt="0"/>
      <dgm:spPr/>
    </dgm:pt>
    <dgm:pt modelId="{FB191D59-2317-4178-AE94-AAAADA06CB96}" type="pres">
      <dgm:prSet presAssocID="{2B9EEDC9-8937-460B-8412-36C51897C26B}" presName="tx1" presStyleLbl="revTx" presStyleIdx="2" presStyleCnt="3"/>
      <dgm:spPr/>
    </dgm:pt>
    <dgm:pt modelId="{712710A7-EB41-4FFD-8D85-F2E0F650EB51}" type="pres">
      <dgm:prSet presAssocID="{2B9EEDC9-8937-460B-8412-36C51897C26B}" presName="vert1" presStyleCnt="0"/>
      <dgm:spPr/>
    </dgm:pt>
  </dgm:ptLst>
  <dgm:cxnLst>
    <dgm:cxn modelId="{9DCCB332-A934-429E-B6C8-F8B4DEE6B6B1}" srcId="{A39E8D40-ECD5-4D48-B574-DC2CE1126412}" destId="{FE049C80-8194-4D94-88C0-F59DF1F74913}" srcOrd="1" destOrd="0" parTransId="{BC7E02BC-FFCB-4CBD-B656-E6C85F79AE28}" sibTransId="{7554E056-EA22-4A89-AFC6-E1BBEA6141C4}"/>
    <dgm:cxn modelId="{39E5F436-F401-41C9-BA3A-542515712F41}" srcId="{A39E8D40-ECD5-4D48-B574-DC2CE1126412}" destId="{2B9EEDC9-8937-460B-8412-36C51897C26B}" srcOrd="2" destOrd="0" parTransId="{0F44DB17-2327-442C-8C6A-8982AE26BD78}" sibTransId="{6AA635AA-9F22-45D5-8BB4-DAED91E1FD81}"/>
    <dgm:cxn modelId="{A9FCEA70-278F-44C4-BDE0-EBD06BB5240D}" type="presOf" srcId="{2B9EEDC9-8937-460B-8412-36C51897C26B}" destId="{FB191D59-2317-4178-AE94-AAAADA06CB96}" srcOrd="0" destOrd="0" presId="urn:microsoft.com/office/officeart/2008/layout/LinedList"/>
    <dgm:cxn modelId="{8454C08F-E566-4411-A772-E7574AD5BB8C}" type="presOf" srcId="{A39E8D40-ECD5-4D48-B574-DC2CE1126412}" destId="{E7668F9B-BD62-4ABB-B773-417A9E86705F}" srcOrd="0" destOrd="0" presId="urn:microsoft.com/office/officeart/2008/layout/LinedList"/>
    <dgm:cxn modelId="{9BA09395-EE0E-4866-910F-6B627879B55D}" srcId="{A39E8D40-ECD5-4D48-B574-DC2CE1126412}" destId="{D83B3F76-6019-42B2-8B21-635140920B66}" srcOrd="0" destOrd="0" parTransId="{05F2E5A5-A354-428F-A9D8-9F50DC3450E5}" sibTransId="{C2EF5F2D-A741-4278-8582-99421812810D}"/>
    <dgm:cxn modelId="{8B08EEC1-A095-44D9-BF93-84FA52B8D158}" type="presOf" srcId="{D83B3F76-6019-42B2-8B21-635140920B66}" destId="{BF11B4C7-21E4-49B3-92D3-AF2F380203DD}" srcOrd="0" destOrd="0" presId="urn:microsoft.com/office/officeart/2008/layout/LinedList"/>
    <dgm:cxn modelId="{061B34DC-3811-4B14-BA2C-6345B29AC5CB}" type="presOf" srcId="{FE049C80-8194-4D94-88C0-F59DF1F74913}" destId="{E6A591C9-745B-452E-8C61-F5A3508443A7}" srcOrd="0" destOrd="0" presId="urn:microsoft.com/office/officeart/2008/layout/LinedList"/>
    <dgm:cxn modelId="{EC97446A-9832-48DB-8234-E1B8EDF00638}" type="presParOf" srcId="{E7668F9B-BD62-4ABB-B773-417A9E86705F}" destId="{389E6A7C-DAF5-419E-93D4-79D93A182965}" srcOrd="0" destOrd="0" presId="urn:microsoft.com/office/officeart/2008/layout/LinedList"/>
    <dgm:cxn modelId="{0346379B-6621-4CDC-9F6C-DD37EADEA6F7}" type="presParOf" srcId="{E7668F9B-BD62-4ABB-B773-417A9E86705F}" destId="{F6434A6D-25B3-4778-9721-0E824A525B8E}" srcOrd="1" destOrd="0" presId="urn:microsoft.com/office/officeart/2008/layout/LinedList"/>
    <dgm:cxn modelId="{003A55BF-A3DC-4D84-86B1-BBBD0FE52A56}" type="presParOf" srcId="{F6434A6D-25B3-4778-9721-0E824A525B8E}" destId="{BF11B4C7-21E4-49B3-92D3-AF2F380203DD}" srcOrd="0" destOrd="0" presId="urn:microsoft.com/office/officeart/2008/layout/LinedList"/>
    <dgm:cxn modelId="{C2539E48-0C59-4349-AB9D-7D81B1D8B193}" type="presParOf" srcId="{F6434A6D-25B3-4778-9721-0E824A525B8E}" destId="{57A5CFCC-D797-495B-8C28-6935193BD82F}" srcOrd="1" destOrd="0" presId="urn:microsoft.com/office/officeart/2008/layout/LinedList"/>
    <dgm:cxn modelId="{AE4BC9E3-FF22-4AE8-92FA-EE52D887AA36}" type="presParOf" srcId="{E7668F9B-BD62-4ABB-B773-417A9E86705F}" destId="{4D08E081-2D39-4754-A8CC-24ABE8E28A53}" srcOrd="2" destOrd="0" presId="urn:microsoft.com/office/officeart/2008/layout/LinedList"/>
    <dgm:cxn modelId="{6EA115B5-1955-4599-81C6-81378C235CDE}" type="presParOf" srcId="{E7668F9B-BD62-4ABB-B773-417A9E86705F}" destId="{65F294D7-1CF8-4BB7-B59E-7647BCAC7517}" srcOrd="3" destOrd="0" presId="urn:microsoft.com/office/officeart/2008/layout/LinedList"/>
    <dgm:cxn modelId="{0ED48073-CD82-49AE-B455-140E4DDD3366}" type="presParOf" srcId="{65F294D7-1CF8-4BB7-B59E-7647BCAC7517}" destId="{E6A591C9-745B-452E-8C61-F5A3508443A7}" srcOrd="0" destOrd="0" presId="urn:microsoft.com/office/officeart/2008/layout/LinedList"/>
    <dgm:cxn modelId="{C662FE17-5C7D-450D-92E8-38E82B377AC5}" type="presParOf" srcId="{65F294D7-1CF8-4BB7-B59E-7647BCAC7517}" destId="{D69A042C-B635-46A2-B480-5FD3F779B0EF}" srcOrd="1" destOrd="0" presId="urn:microsoft.com/office/officeart/2008/layout/LinedList"/>
    <dgm:cxn modelId="{785E1E7E-2C45-476F-BF43-DBC0467251E7}" type="presParOf" srcId="{E7668F9B-BD62-4ABB-B773-417A9E86705F}" destId="{1B067832-8EE9-4214-B126-45C51897BF9B}" srcOrd="4" destOrd="0" presId="urn:microsoft.com/office/officeart/2008/layout/LinedList"/>
    <dgm:cxn modelId="{90511CF5-64F4-47F4-AF2F-6E744EB54C21}" type="presParOf" srcId="{E7668F9B-BD62-4ABB-B773-417A9E86705F}" destId="{8AC1F630-08DE-42E1-82A1-FA424B11A449}" srcOrd="5" destOrd="0" presId="urn:microsoft.com/office/officeart/2008/layout/LinedList"/>
    <dgm:cxn modelId="{1EF236BE-9935-467F-AE7A-345096817DA6}" type="presParOf" srcId="{8AC1F630-08DE-42E1-82A1-FA424B11A449}" destId="{FB191D59-2317-4178-AE94-AAAADA06CB96}" srcOrd="0" destOrd="0" presId="urn:microsoft.com/office/officeart/2008/layout/LinedList"/>
    <dgm:cxn modelId="{66832852-E970-4AD5-8CBE-ED23415FE1C1}" type="presParOf" srcId="{8AC1F630-08DE-42E1-82A1-FA424B11A449}" destId="{712710A7-EB41-4FFD-8D85-F2E0F650EB5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EAE535-6015-495F-993F-FFED9CC17F7B}" type="doc">
      <dgm:prSet loTypeId="urn:microsoft.com/office/officeart/2005/8/layout/chevron1" loCatId="process" qsTypeId="urn:microsoft.com/office/officeart/2005/8/quickstyle/simple1#2" qsCatId="simple" csTypeId="urn:microsoft.com/office/officeart/2005/8/colors/colorful5#1" csCatId="colorful"/>
      <dgm:spPr/>
      <dgm:t>
        <a:bodyPr/>
        <a:lstStyle/>
        <a:p>
          <a:endParaRPr lang="en-US"/>
        </a:p>
      </dgm:t>
    </dgm:pt>
    <dgm:pt modelId="{410C0D77-C567-4DFA-9AD7-71C4D3991F43}">
      <dgm:prSet/>
      <dgm:spPr/>
      <dgm:t>
        <a:bodyPr/>
        <a:lstStyle/>
        <a:p>
          <a:r>
            <a:rPr lang="uk-UA" b="1" i="0"/>
            <a:t>Досягнуті результати:</a:t>
          </a:r>
          <a:endParaRPr lang="en-US"/>
        </a:p>
      </dgm:t>
    </dgm:pt>
    <dgm:pt modelId="{8EDACEC1-BD1D-47D5-A3F8-BE8D999321DD}" cxnId="{05AF476C-472E-47E7-9EDC-E6E425BA4741}" type="parTrans">
      <dgm:prSet/>
      <dgm:spPr/>
      <dgm:t>
        <a:bodyPr/>
        <a:lstStyle/>
        <a:p>
          <a:endParaRPr lang="en-US"/>
        </a:p>
      </dgm:t>
    </dgm:pt>
    <dgm:pt modelId="{32662564-BF9D-44C4-9777-93CC72840373}" cxnId="{05AF476C-472E-47E7-9EDC-E6E425BA4741}" type="sibTrans">
      <dgm:prSet/>
      <dgm:spPr/>
      <dgm:t>
        <a:bodyPr/>
        <a:lstStyle/>
        <a:p>
          <a:endParaRPr lang="en-US"/>
        </a:p>
      </dgm:t>
    </dgm:pt>
    <dgm:pt modelId="{236A2A22-B62E-49E2-9976-301D28EE90B7}">
      <dgm:prSet/>
      <dgm:spPr/>
      <dgm:t>
        <a:bodyPr/>
        <a:lstStyle/>
        <a:p>
          <a:r>
            <a:rPr lang="uk-UA" b="0" i="0"/>
            <a:t>Було розроблено та реалізовано веб-сайт для рибальського магазину, що містить функціонал:</a:t>
          </a:r>
          <a:endParaRPr lang="en-US"/>
        </a:p>
      </dgm:t>
    </dgm:pt>
    <dgm:pt modelId="{7ECCCCF5-C21E-4D63-9765-F84E2019FAA6}" cxnId="{755F6052-43F3-40A2-8340-7C2D83335FB6}" type="parTrans">
      <dgm:prSet/>
      <dgm:spPr/>
      <dgm:t>
        <a:bodyPr/>
        <a:lstStyle/>
        <a:p>
          <a:endParaRPr lang="en-US"/>
        </a:p>
      </dgm:t>
    </dgm:pt>
    <dgm:pt modelId="{06C680FF-874A-4F71-93E9-5B8EF74DCC29}" cxnId="{755F6052-43F3-40A2-8340-7C2D83335FB6}" type="sibTrans">
      <dgm:prSet/>
      <dgm:spPr/>
      <dgm:t>
        <a:bodyPr/>
        <a:lstStyle/>
        <a:p>
          <a:endParaRPr lang="en-US"/>
        </a:p>
      </dgm:t>
    </dgm:pt>
    <dgm:pt modelId="{6EEBE651-999E-416B-88A3-4BC2D9633E1F}">
      <dgm:prSet/>
      <dgm:spPr/>
      <dgm:t>
        <a:bodyPr/>
        <a:lstStyle/>
        <a:p>
          <a:r>
            <a:rPr lang="uk-UA" b="0" i="0"/>
            <a:t>Перегляд товарів</a:t>
          </a:r>
          <a:endParaRPr lang="en-US"/>
        </a:p>
      </dgm:t>
    </dgm:pt>
    <dgm:pt modelId="{53EA35BB-9B2F-4E36-A904-B5D081000E77}" cxnId="{55CE25CC-3265-4A93-8E44-1B4867E3CC7D}" type="parTrans">
      <dgm:prSet/>
      <dgm:spPr/>
      <dgm:t>
        <a:bodyPr/>
        <a:lstStyle/>
        <a:p>
          <a:endParaRPr lang="en-US"/>
        </a:p>
      </dgm:t>
    </dgm:pt>
    <dgm:pt modelId="{20CB940A-0EC3-4EF8-A365-F582D1B1D876}" cxnId="{55CE25CC-3265-4A93-8E44-1B4867E3CC7D}" type="sibTrans">
      <dgm:prSet/>
      <dgm:spPr/>
      <dgm:t>
        <a:bodyPr/>
        <a:lstStyle/>
        <a:p>
          <a:endParaRPr lang="en-US"/>
        </a:p>
      </dgm:t>
    </dgm:pt>
    <dgm:pt modelId="{5702C0EE-9649-45CA-A6FC-06FC69A85DF3}">
      <dgm:prSet/>
      <dgm:spPr/>
      <dgm:t>
        <a:bodyPr/>
        <a:lstStyle/>
        <a:p>
          <a:r>
            <a:rPr lang="uk-UA" b="0" i="0"/>
            <a:t>Додавання товарів до кошика</a:t>
          </a:r>
          <a:endParaRPr lang="en-US"/>
        </a:p>
      </dgm:t>
    </dgm:pt>
    <dgm:pt modelId="{0B5C1DB2-FE6A-4E46-8253-BFDE55759DF6}" cxnId="{37F9E1E7-3F77-423D-972E-2D49FA93BF7C}" type="parTrans">
      <dgm:prSet/>
      <dgm:spPr/>
      <dgm:t>
        <a:bodyPr/>
        <a:lstStyle/>
        <a:p>
          <a:endParaRPr lang="en-US"/>
        </a:p>
      </dgm:t>
    </dgm:pt>
    <dgm:pt modelId="{39C75F28-DBB6-448E-93BA-95A3A5E25DD0}" cxnId="{37F9E1E7-3F77-423D-972E-2D49FA93BF7C}" type="sibTrans">
      <dgm:prSet/>
      <dgm:spPr/>
      <dgm:t>
        <a:bodyPr/>
        <a:lstStyle/>
        <a:p>
          <a:endParaRPr lang="en-US"/>
        </a:p>
      </dgm:t>
    </dgm:pt>
    <dgm:pt modelId="{7DF794C7-8F57-441B-AB06-FEC927FF02E8}">
      <dgm:prSet/>
      <dgm:spPr/>
      <dgm:t>
        <a:bodyPr/>
        <a:lstStyle/>
        <a:p>
          <a:r>
            <a:rPr lang="uk-UA" b="0" i="0"/>
            <a:t>Оформлення замовлень</a:t>
          </a:r>
          <a:endParaRPr lang="en-US"/>
        </a:p>
      </dgm:t>
    </dgm:pt>
    <dgm:pt modelId="{1B9CA92A-C23E-4BFC-AD10-1D6390211646}" cxnId="{F8702EAA-125F-46B9-BB18-296DD85B448E}" type="parTrans">
      <dgm:prSet/>
      <dgm:spPr/>
      <dgm:t>
        <a:bodyPr/>
        <a:lstStyle/>
        <a:p>
          <a:endParaRPr lang="en-US"/>
        </a:p>
      </dgm:t>
    </dgm:pt>
    <dgm:pt modelId="{A2E34234-CFCB-4311-8AA1-0070D6D8C8E9}" cxnId="{F8702EAA-125F-46B9-BB18-296DD85B448E}" type="sibTrans">
      <dgm:prSet/>
      <dgm:spPr/>
      <dgm:t>
        <a:bodyPr/>
        <a:lstStyle/>
        <a:p>
          <a:endParaRPr lang="en-US"/>
        </a:p>
      </dgm:t>
    </dgm:pt>
    <dgm:pt modelId="{68A4A19F-9C3B-45CF-BFFC-483A99982500}">
      <dgm:prSet/>
      <dgm:spPr/>
      <dgm:t>
        <a:bodyPr/>
        <a:lstStyle/>
        <a:p>
          <a:r>
            <a:rPr lang="uk-UA" b="0" i="0"/>
            <a:t>Облікова система для адміністратора</a:t>
          </a:r>
          <a:endParaRPr lang="en-US"/>
        </a:p>
      </dgm:t>
    </dgm:pt>
    <dgm:pt modelId="{CF76F90F-31EC-4EFD-8EE8-A60E45DC8B41}" cxnId="{09A813F0-08F4-4E4B-80CE-139FB686B03B}" type="parTrans">
      <dgm:prSet/>
      <dgm:spPr/>
      <dgm:t>
        <a:bodyPr/>
        <a:lstStyle/>
        <a:p>
          <a:endParaRPr lang="en-US"/>
        </a:p>
      </dgm:t>
    </dgm:pt>
    <dgm:pt modelId="{3C9405D3-88A7-48DB-82F5-7A333A55DD65}" cxnId="{09A813F0-08F4-4E4B-80CE-139FB686B03B}" type="sibTrans">
      <dgm:prSet/>
      <dgm:spPr/>
      <dgm:t>
        <a:bodyPr/>
        <a:lstStyle/>
        <a:p>
          <a:endParaRPr lang="en-US"/>
        </a:p>
      </dgm:t>
    </dgm:pt>
    <dgm:pt modelId="{18AE772D-486E-4BD4-A8F0-2DBF338DBF21}">
      <dgm:prSet/>
      <dgm:spPr/>
      <dgm:t>
        <a:bodyPr/>
        <a:lstStyle/>
        <a:p>
          <a:r>
            <a:rPr lang="uk-UA" b="0" i="0"/>
            <a:t>Зворотний зв'язок</a:t>
          </a:r>
          <a:endParaRPr lang="en-US"/>
        </a:p>
      </dgm:t>
    </dgm:pt>
    <dgm:pt modelId="{225F3F75-7B1A-4EB9-8ADA-55D17D60B5EE}" cxnId="{9DCC0F53-F516-405F-9075-30CB3313DC14}" type="parTrans">
      <dgm:prSet/>
      <dgm:spPr/>
      <dgm:t>
        <a:bodyPr/>
        <a:lstStyle/>
        <a:p>
          <a:endParaRPr lang="en-US"/>
        </a:p>
      </dgm:t>
    </dgm:pt>
    <dgm:pt modelId="{93BFD2B9-CB4F-4CB4-860C-EB733EA84180}" cxnId="{9DCC0F53-F516-405F-9075-30CB3313DC14}" type="sibTrans">
      <dgm:prSet/>
      <dgm:spPr/>
      <dgm:t>
        <a:bodyPr/>
        <a:lstStyle/>
        <a:p>
          <a:endParaRPr lang="en-US"/>
        </a:p>
      </dgm:t>
    </dgm:pt>
    <dgm:pt modelId="{6C6EF6D7-0DA7-4C5D-BC7C-82A904C4A01C}">
      <dgm:prSet/>
      <dgm:spPr/>
      <dgm:t>
        <a:bodyPr/>
        <a:lstStyle/>
        <a:p>
          <a:r>
            <a:rPr lang="uk-UA" b="1" i="0"/>
            <a:t>Отримані навички:</a:t>
          </a:r>
          <a:endParaRPr lang="en-US"/>
        </a:p>
      </dgm:t>
    </dgm:pt>
    <dgm:pt modelId="{1A56B608-01C8-4645-83B2-B0BBB27EBCFD}" cxnId="{8707E33A-F346-464D-8690-C780D69CBB8F}" type="parTrans">
      <dgm:prSet/>
      <dgm:spPr/>
      <dgm:t>
        <a:bodyPr/>
        <a:lstStyle/>
        <a:p>
          <a:endParaRPr lang="en-US"/>
        </a:p>
      </dgm:t>
    </dgm:pt>
    <dgm:pt modelId="{3AD180C2-32AF-4718-B90B-083903BA4D3B}" cxnId="{8707E33A-F346-464D-8690-C780D69CBB8F}" type="sibTrans">
      <dgm:prSet/>
      <dgm:spPr/>
      <dgm:t>
        <a:bodyPr/>
        <a:lstStyle/>
        <a:p>
          <a:endParaRPr lang="en-US"/>
        </a:p>
      </dgm:t>
    </dgm:pt>
    <dgm:pt modelId="{0A971714-5FFF-439E-854B-84A43C02537D}">
      <dgm:prSet/>
      <dgm:spPr/>
      <dgm:t>
        <a:bodyPr/>
        <a:lstStyle/>
        <a:p>
          <a:r>
            <a:rPr lang="uk-UA" b="0" i="0"/>
            <a:t>Розробка веб-сайтів за допомогою </a:t>
          </a:r>
          <a:r>
            <a:rPr lang="en-US" b="0" i="0"/>
            <a:t>HTML, CSS, JavaScript</a:t>
          </a:r>
          <a:endParaRPr lang="en-US"/>
        </a:p>
      </dgm:t>
    </dgm:pt>
    <dgm:pt modelId="{7E0E8A54-8987-4DC4-BFC8-04265C8039F1}" cxnId="{52B9C500-3C7C-43A4-8AB7-F673332C6923}" type="parTrans">
      <dgm:prSet/>
      <dgm:spPr/>
      <dgm:t>
        <a:bodyPr/>
        <a:lstStyle/>
        <a:p>
          <a:endParaRPr lang="en-US"/>
        </a:p>
      </dgm:t>
    </dgm:pt>
    <dgm:pt modelId="{EF9511C2-D1F9-435F-8E3A-BD41BA1EAECB}" cxnId="{52B9C500-3C7C-43A4-8AB7-F673332C6923}" type="sibTrans">
      <dgm:prSet/>
      <dgm:spPr/>
      <dgm:t>
        <a:bodyPr/>
        <a:lstStyle/>
        <a:p>
          <a:endParaRPr lang="en-US"/>
        </a:p>
      </dgm:t>
    </dgm:pt>
    <dgm:pt modelId="{DF97FE44-D98A-4FA4-A4F7-EC52AF507018}">
      <dgm:prSet/>
      <dgm:spPr/>
      <dgm:t>
        <a:bodyPr/>
        <a:lstStyle/>
        <a:p>
          <a:r>
            <a:rPr lang="uk-UA" b="0" i="0"/>
            <a:t>Робота з фреймворком </a:t>
          </a:r>
          <a:r>
            <a:rPr lang="en-US" b="0" i="0"/>
            <a:t>Bootstrap</a:t>
          </a:r>
          <a:endParaRPr lang="en-US"/>
        </a:p>
      </dgm:t>
    </dgm:pt>
    <dgm:pt modelId="{997B4D71-4164-41A1-8882-390054A3F07F}" cxnId="{B0A51794-2F4B-4987-9665-257AD57E371F}" type="parTrans">
      <dgm:prSet/>
      <dgm:spPr/>
      <dgm:t>
        <a:bodyPr/>
        <a:lstStyle/>
        <a:p>
          <a:endParaRPr lang="en-US"/>
        </a:p>
      </dgm:t>
    </dgm:pt>
    <dgm:pt modelId="{06EF3DE2-E6DE-488C-850F-C8BA1D17D0F0}" cxnId="{B0A51794-2F4B-4987-9665-257AD57E371F}" type="sibTrans">
      <dgm:prSet/>
      <dgm:spPr/>
      <dgm:t>
        <a:bodyPr/>
        <a:lstStyle/>
        <a:p>
          <a:endParaRPr lang="en-US"/>
        </a:p>
      </dgm:t>
    </dgm:pt>
    <dgm:pt modelId="{FBFD1AFB-D70C-4360-AF23-1C7AE89BAF3B}">
      <dgm:prSet/>
      <dgm:spPr/>
      <dgm:t>
        <a:bodyPr/>
        <a:lstStyle/>
        <a:p>
          <a:r>
            <a:rPr lang="uk-UA" b="0" i="0"/>
            <a:t>Робота з базами даних (</a:t>
          </a:r>
          <a:r>
            <a:rPr lang="en-US" b="0" i="0"/>
            <a:t>MySQL)</a:t>
          </a:r>
          <a:endParaRPr lang="en-US"/>
        </a:p>
      </dgm:t>
    </dgm:pt>
    <dgm:pt modelId="{D1B73D37-9C1A-4776-AEB9-2DE73D2F2265}" cxnId="{48C45472-BEE4-411E-9194-6900F6CC43CA}" type="parTrans">
      <dgm:prSet/>
      <dgm:spPr/>
      <dgm:t>
        <a:bodyPr/>
        <a:lstStyle/>
        <a:p>
          <a:endParaRPr lang="en-US"/>
        </a:p>
      </dgm:t>
    </dgm:pt>
    <dgm:pt modelId="{8582B0AE-F2B4-4015-872F-7B1D55FEEC23}" cxnId="{48C45472-BEE4-411E-9194-6900F6CC43CA}" type="sibTrans">
      <dgm:prSet/>
      <dgm:spPr/>
      <dgm:t>
        <a:bodyPr/>
        <a:lstStyle/>
        <a:p>
          <a:endParaRPr lang="en-US"/>
        </a:p>
      </dgm:t>
    </dgm:pt>
    <dgm:pt modelId="{E640C6BE-9573-49A3-832C-8EBCE2799919}">
      <dgm:prSet/>
      <dgm:spPr/>
      <dgm:t>
        <a:bodyPr/>
        <a:lstStyle/>
        <a:p>
          <a:r>
            <a:rPr lang="uk-UA" b="0" i="0"/>
            <a:t>Робота з серверним мовою </a:t>
          </a:r>
          <a:r>
            <a:rPr lang="en-US" b="0" i="0"/>
            <a:t>PHP</a:t>
          </a:r>
          <a:endParaRPr lang="en-US"/>
        </a:p>
      </dgm:t>
    </dgm:pt>
    <dgm:pt modelId="{5AA4287E-0E1D-442C-B449-E4F896556714}" cxnId="{5D04A8B1-D7A1-428A-8E38-F2EEE7D1A18D}" type="parTrans">
      <dgm:prSet/>
      <dgm:spPr/>
      <dgm:t>
        <a:bodyPr/>
        <a:lstStyle/>
        <a:p>
          <a:endParaRPr lang="en-US"/>
        </a:p>
      </dgm:t>
    </dgm:pt>
    <dgm:pt modelId="{10B13F1D-B8CA-404E-990C-4AF466467E1B}" cxnId="{5D04A8B1-D7A1-428A-8E38-F2EEE7D1A18D}" type="sibTrans">
      <dgm:prSet/>
      <dgm:spPr/>
      <dgm:t>
        <a:bodyPr/>
        <a:lstStyle/>
        <a:p>
          <a:endParaRPr lang="en-US"/>
        </a:p>
      </dgm:t>
    </dgm:pt>
    <dgm:pt modelId="{ECE6F091-3F65-4F4C-AEDD-D0C980DF1F3E}">
      <dgm:prSet/>
      <dgm:spPr/>
      <dgm:t>
        <a:bodyPr/>
        <a:lstStyle/>
        <a:p>
          <a:r>
            <a:rPr lang="uk-UA" b="1" i="0"/>
            <a:t>Плани з подальшого розвитку:</a:t>
          </a:r>
          <a:endParaRPr lang="en-US"/>
        </a:p>
      </dgm:t>
    </dgm:pt>
    <dgm:pt modelId="{75D28634-8DF9-4829-8916-B72337A0C62A}" cxnId="{9644BDD2-90E4-47E7-B388-D4D939372899}" type="parTrans">
      <dgm:prSet/>
      <dgm:spPr/>
      <dgm:t>
        <a:bodyPr/>
        <a:lstStyle/>
        <a:p>
          <a:endParaRPr lang="en-US"/>
        </a:p>
      </dgm:t>
    </dgm:pt>
    <dgm:pt modelId="{021449C6-3F05-45D9-B78F-C9D0C29504F7}" cxnId="{9644BDD2-90E4-47E7-B388-D4D939372899}" type="sibTrans">
      <dgm:prSet/>
      <dgm:spPr/>
      <dgm:t>
        <a:bodyPr/>
        <a:lstStyle/>
        <a:p>
          <a:endParaRPr lang="en-US"/>
        </a:p>
      </dgm:t>
    </dgm:pt>
    <dgm:pt modelId="{8B9D83C1-1F46-4FD5-9C2B-09D941CBB56A}">
      <dgm:prSet/>
      <dgm:spPr/>
      <dgm:t>
        <a:bodyPr/>
        <a:lstStyle/>
        <a:p>
          <a:r>
            <a:rPr lang="uk-UA" b="0" i="0"/>
            <a:t>Розширити функціонал веб-сайту, додавши:</a:t>
          </a:r>
          <a:endParaRPr lang="en-US"/>
        </a:p>
      </dgm:t>
    </dgm:pt>
    <dgm:pt modelId="{134B5706-E86C-408A-99A9-D4BADBE60861}" cxnId="{1D4122F3-9A23-4521-A520-2FA5B1A490C1}" type="parTrans">
      <dgm:prSet/>
      <dgm:spPr/>
      <dgm:t>
        <a:bodyPr/>
        <a:lstStyle/>
        <a:p>
          <a:endParaRPr lang="en-US"/>
        </a:p>
      </dgm:t>
    </dgm:pt>
    <dgm:pt modelId="{FEB5527E-BD42-449B-B872-0B7E1B1A5584}" cxnId="{1D4122F3-9A23-4521-A520-2FA5B1A490C1}" type="sibTrans">
      <dgm:prSet/>
      <dgm:spPr/>
      <dgm:t>
        <a:bodyPr/>
        <a:lstStyle/>
        <a:p>
          <a:endParaRPr lang="en-US"/>
        </a:p>
      </dgm:t>
    </dgm:pt>
    <dgm:pt modelId="{74FCF5B3-FE4B-413A-8CBB-C50452F6C941}">
      <dgm:prSet/>
      <dgm:spPr/>
      <dgm:t>
        <a:bodyPr/>
        <a:lstStyle/>
        <a:p>
          <a:r>
            <a:rPr lang="uk-UA" b="0" i="0"/>
            <a:t>Можливість створення профілю користувача</a:t>
          </a:r>
          <a:endParaRPr lang="en-US"/>
        </a:p>
      </dgm:t>
    </dgm:pt>
    <dgm:pt modelId="{E58FC9BA-1AE7-45F1-8BEB-33A6829456F3}" cxnId="{21FB8E81-B39C-4983-B519-2FE7C84DE473}" type="parTrans">
      <dgm:prSet/>
      <dgm:spPr/>
      <dgm:t>
        <a:bodyPr/>
        <a:lstStyle/>
        <a:p>
          <a:endParaRPr lang="en-US"/>
        </a:p>
      </dgm:t>
    </dgm:pt>
    <dgm:pt modelId="{76765700-5DE5-4ED9-BA3C-CAE51DC39719}" cxnId="{21FB8E81-B39C-4983-B519-2FE7C84DE473}" type="sibTrans">
      <dgm:prSet/>
      <dgm:spPr/>
      <dgm:t>
        <a:bodyPr/>
        <a:lstStyle/>
        <a:p>
          <a:endParaRPr lang="en-US"/>
        </a:p>
      </dgm:t>
    </dgm:pt>
    <dgm:pt modelId="{CB9F8EBC-3CF3-44C9-AF45-86C4BB888ABB}">
      <dgm:prSet/>
      <dgm:spPr/>
      <dgm:t>
        <a:bodyPr/>
        <a:lstStyle/>
        <a:p>
          <a:r>
            <a:rPr lang="uk-UA" b="0" i="0"/>
            <a:t>Систему лояльності</a:t>
          </a:r>
          <a:endParaRPr lang="en-US"/>
        </a:p>
      </dgm:t>
    </dgm:pt>
    <dgm:pt modelId="{9B89BFA6-AC0A-4A9D-82F3-BB9C60DB01E3}" cxnId="{F33605EC-8CC2-410E-914A-172666211AA5}" type="parTrans">
      <dgm:prSet/>
      <dgm:spPr/>
      <dgm:t>
        <a:bodyPr/>
        <a:lstStyle/>
        <a:p>
          <a:endParaRPr lang="en-US"/>
        </a:p>
      </dgm:t>
    </dgm:pt>
    <dgm:pt modelId="{F0A3EF84-E5FF-4A3A-9362-0EF5AD6B8B5E}" cxnId="{F33605EC-8CC2-410E-914A-172666211AA5}" type="sibTrans">
      <dgm:prSet/>
      <dgm:spPr/>
      <dgm:t>
        <a:bodyPr/>
        <a:lstStyle/>
        <a:p>
          <a:endParaRPr lang="en-US"/>
        </a:p>
      </dgm:t>
    </dgm:pt>
    <dgm:pt modelId="{C2C3A645-5E3A-4D0B-9A77-39C482DE8AA1}">
      <dgm:prSet/>
      <dgm:spPr/>
      <dgm:t>
        <a:bodyPr/>
        <a:lstStyle/>
        <a:p>
          <a:r>
            <a:rPr lang="uk-UA" b="0" i="0"/>
            <a:t>Можливість відстежування замовлення</a:t>
          </a:r>
          <a:endParaRPr lang="en-US"/>
        </a:p>
      </dgm:t>
    </dgm:pt>
    <dgm:pt modelId="{116813BE-9DD1-495B-AE44-068465497282}" cxnId="{E3E17E96-1696-46D1-AB6D-77333122C4C0}" type="parTrans">
      <dgm:prSet/>
      <dgm:spPr/>
      <dgm:t>
        <a:bodyPr/>
        <a:lstStyle/>
        <a:p>
          <a:endParaRPr lang="en-US"/>
        </a:p>
      </dgm:t>
    </dgm:pt>
    <dgm:pt modelId="{B0B998A3-03A5-4809-8B72-47F17525943C}" cxnId="{E3E17E96-1696-46D1-AB6D-77333122C4C0}" type="sibTrans">
      <dgm:prSet/>
      <dgm:spPr/>
      <dgm:t>
        <a:bodyPr/>
        <a:lstStyle/>
        <a:p>
          <a:endParaRPr lang="en-US"/>
        </a:p>
      </dgm:t>
    </dgm:pt>
    <dgm:pt modelId="{1E3E3D24-EB30-4587-9EBF-DE87CC962202}">
      <dgm:prSet/>
      <dgm:spPr/>
      <dgm:t>
        <a:bodyPr/>
        <a:lstStyle/>
        <a:p>
          <a:r>
            <a:rPr lang="uk-UA" b="0" i="0"/>
            <a:t>Інтеграцію з системами онлайн-оплати</a:t>
          </a:r>
          <a:endParaRPr lang="en-US"/>
        </a:p>
      </dgm:t>
    </dgm:pt>
    <dgm:pt modelId="{7FFD74FA-EC72-4064-A5B0-9F3F6C2A849A}" cxnId="{80344DF0-F4AC-4D4B-B417-2067534CE488}" type="parTrans">
      <dgm:prSet/>
      <dgm:spPr/>
      <dgm:t>
        <a:bodyPr/>
        <a:lstStyle/>
        <a:p>
          <a:endParaRPr lang="en-US"/>
        </a:p>
      </dgm:t>
    </dgm:pt>
    <dgm:pt modelId="{3084233D-57BE-4F6D-A87E-91845B141893}" cxnId="{80344DF0-F4AC-4D4B-B417-2067534CE488}" type="sibTrans">
      <dgm:prSet/>
      <dgm:spPr/>
      <dgm:t>
        <a:bodyPr/>
        <a:lstStyle/>
        <a:p>
          <a:endParaRPr lang="en-US"/>
        </a:p>
      </dgm:t>
    </dgm:pt>
    <dgm:pt modelId="{21A751FB-4ADD-4785-9909-72B51FE6ED14}">
      <dgm:prSet/>
      <dgm:spPr/>
      <dgm:t>
        <a:bodyPr/>
        <a:lstStyle/>
        <a:p>
          <a:r>
            <a:rPr lang="uk-UA" b="0" i="0"/>
            <a:t>Можливість отримання зворотного зв'язку від користувачів</a:t>
          </a:r>
          <a:endParaRPr lang="en-US"/>
        </a:p>
      </dgm:t>
    </dgm:pt>
    <dgm:pt modelId="{048A5C00-73D0-47A4-ACB8-D1767768932F}" cxnId="{44CD3918-F881-4997-8B25-5A24CDE0A88D}" type="parTrans">
      <dgm:prSet/>
      <dgm:spPr/>
      <dgm:t>
        <a:bodyPr/>
        <a:lstStyle/>
        <a:p>
          <a:endParaRPr lang="en-US"/>
        </a:p>
      </dgm:t>
    </dgm:pt>
    <dgm:pt modelId="{CFE8D7B8-F0F9-4707-B4D1-94AF5FB98FCB}" cxnId="{44CD3918-F881-4997-8B25-5A24CDE0A88D}" type="sibTrans">
      <dgm:prSet/>
      <dgm:spPr/>
      <dgm:t>
        <a:bodyPr/>
        <a:lstStyle/>
        <a:p>
          <a:endParaRPr lang="en-US"/>
        </a:p>
      </dgm:t>
    </dgm:pt>
    <dgm:pt modelId="{34BA5BCF-1C88-461F-A8BA-23D78DBAE47E}">
      <dgm:prSet/>
      <dgm:spPr/>
      <dgm:t>
        <a:bodyPr/>
        <a:lstStyle/>
        <a:p>
          <a:r>
            <a:rPr lang="uk-UA" b="1" i="0"/>
            <a:t>Висновки щодо командної роботи:</a:t>
          </a:r>
          <a:endParaRPr lang="en-US"/>
        </a:p>
      </dgm:t>
    </dgm:pt>
    <dgm:pt modelId="{4D3986EF-0EDA-43E5-81E0-0874751CB928}" cxnId="{E0EC34AF-978A-44DC-8E9F-09147FC6CC42}" type="parTrans">
      <dgm:prSet/>
      <dgm:spPr/>
      <dgm:t>
        <a:bodyPr/>
        <a:lstStyle/>
        <a:p>
          <a:endParaRPr lang="en-US"/>
        </a:p>
      </dgm:t>
    </dgm:pt>
    <dgm:pt modelId="{AD923845-E7D3-470D-BF71-519757239E59}" cxnId="{E0EC34AF-978A-44DC-8E9F-09147FC6CC42}" type="sibTrans">
      <dgm:prSet/>
      <dgm:spPr/>
      <dgm:t>
        <a:bodyPr/>
        <a:lstStyle/>
        <a:p>
          <a:endParaRPr lang="en-US"/>
        </a:p>
      </dgm:t>
    </dgm:pt>
    <dgm:pt modelId="{75A10C53-8446-4611-A14C-ECA6496FE0F7}">
      <dgm:prSet/>
      <dgm:spPr/>
      <dgm:t>
        <a:bodyPr/>
        <a:lstStyle/>
        <a:p>
          <a:r>
            <a:rPr lang="uk-UA" b="0" i="0"/>
            <a:t>Робота в команді дозволила ефективно розподілити завдання та ресурси, що дозволило досягти кращих результатів</a:t>
          </a:r>
          <a:endParaRPr lang="en-US"/>
        </a:p>
      </dgm:t>
    </dgm:pt>
    <dgm:pt modelId="{31125940-1164-4B33-94DC-FD461BD084AE}" cxnId="{521F28A1-3D46-4E6C-8DDB-C2BAE25EC754}" type="parTrans">
      <dgm:prSet/>
      <dgm:spPr/>
      <dgm:t>
        <a:bodyPr/>
        <a:lstStyle/>
        <a:p>
          <a:endParaRPr lang="en-US"/>
        </a:p>
      </dgm:t>
    </dgm:pt>
    <dgm:pt modelId="{FAE3D5A3-8857-424F-B647-4253C06D9155}" cxnId="{521F28A1-3D46-4E6C-8DDB-C2BAE25EC754}" type="sibTrans">
      <dgm:prSet/>
      <dgm:spPr/>
      <dgm:t>
        <a:bodyPr/>
        <a:lstStyle/>
        <a:p>
          <a:endParaRPr lang="en-US"/>
        </a:p>
      </dgm:t>
    </dgm:pt>
    <dgm:pt modelId="{64DC6278-9E18-4459-961E-E3343AA81D16}">
      <dgm:prSet/>
      <dgm:spPr/>
      <dgm:t>
        <a:bodyPr/>
        <a:lstStyle/>
        <a:p>
          <a:r>
            <a:rPr lang="uk-UA" b="0" i="0"/>
            <a:t>Взаємодія між членами команди сприяла розвитку навичок комунікації та співпраці</a:t>
          </a:r>
          <a:endParaRPr lang="en-US"/>
        </a:p>
      </dgm:t>
    </dgm:pt>
    <dgm:pt modelId="{45882773-4C30-4317-AAA6-F59F6F77AE6B}" cxnId="{26CB8BE1-D07F-41AF-BABB-E014910C7034}" type="parTrans">
      <dgm:prSet/>
      <dgm:spPr/>
      <dgm:t>
        <a:bodyPr/>
        <a:lstStyle/>
        <a:p>
          <a:endParaRPr lang="en-US"/>
        </a:p>
      </dgm:t>
    </dgm:pt>
    <dgm:pt modelId="{DE465D32-863E-477B-9BE3-88AE8B259FC3}" cxnId="{26CB8BE1-D07F-41AF-BABB-E014910C7034}" type="sibTrans">
      <dgm:prSet/>
      <dgm:spPr/>
      <dgm:t>
        <a:bodyPr/>
        <a:lstStyle/>
        <a:p>
          <a:endParaRPr lang="en-US"/>
        </a:p>
      </dgm:t>
    </dgm:pt>
    <dgm:pt modelId="{794294AA-F608-47A7-BED3-CAD21AD4B2AE}">
      <dgm:prSet/>
      <dgm:spPr/>
      <dgm:t>
        <a:bodyPr/>
        <a:lstStyle/>
        <a:p>
          <a:r>
            <a:rPr lang="uk-UA" b="0" i="0"/>
            <a:t>Обмін досвідом та знаннями дозволив підвищити рівень кваліфікації та ефективності роботи</a:t>
          </a:r>
          <a:endParaRPr lang="en-US"/>
        </a:p>
      </dgm:t>
    </dgm:pt>
    <dgm:pt modelId="{9D444DB9-5DEF-45BD-B6A4-3A0D52D9FA32}" cxnId="{28B51A9E-A233-48C5-AFC1-E7B35A39F7FE}" type="parTrans">
      <dgm:prSet/>
      <dgm:spPr/>
      <dgm:t>
        <a:bodyPr/>
        <a:lstStyle/>
        <a:p>
          <a:endParaRPr lang="en-US"/>
        </a:p>
      </dgm:t>
    </dgm:pt>
    <dgm:pt modelId="{36A36417-BBF9-4424-A7B0-5F8D4F40EC8B}" cxnId="{28B51A9E-A233-48C5-AFC1-E7B35A39F7FE}" type="sibTrans">
      <dgm:prSet/>
      <dgm:spPr/>
      <dgm:t>
        <a:bodyPr/>
        <a:lstStyle/>
        <a:p>
          <a:endParaRPr lang="en-US"/>
        </a:p>
      </dgm:t>
    </dgm:pt>
    <dgm:pt modelId="{EA99F307-36C5-4890-9BF4-744D85E9CF73}" type="pres">
      <dgm:prSet presAssocID="{60EAE535-6015-495F-993F-FFED9CC17F7B}" presName="Name0" presStyleCnt="0">
        <dgm:presLayoutVars>
          <dgm:dir/>
          <dgm:animLvl val="lvl"/>
          <dgm:resizeHandles val="exact"/>
        </dgm:presLayoutVars>
      </dgm:prSet>
      <dgm:spPr/>
    </dgm:pt>
    <dgm:pt modelId="{EF950EE5-3964-4E15-AD93-21123F464625}" type="pres">
      <dgm:prSet presAssocID="{410C0D77-C567-4DFA-9AD7-71C4D3991F43}" presName="composite" presStyleCnt="0"/>
      <dgm:spPr/>
    </dgm:pt>
    <dgm:pt modelId="{6FBAF7C4-45F1-42D7-A547-B7AB9497AE70}" type="pres">
      <dgm:prSet presAssocID="{410C0D77-C567-4DFA-9AD7-71C4D3991F43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75FE554-F298-494F-AF2E-A62CC98D37D9}" type="pres">
      <dgm:prSet presAssocID="{410C0D77-C567-4DFA-9AD7-71C4D3991F43}" presName="desTx" presStyleLbl="revTx" presStyleIdx="0" presStyleCnt="4">
        <dgm:presLayoutVars>
          <dgm:bulletEnabled val="1"/>
        </dgm:presLayoutVars>
      </dgm:prSet>
      <dgm:spPr/>
    </dgm:pt>
    <dgm:pt modelId="{CC0BED96-3417-4E2C-A01D-33043482DAB0}" type="pres">
      <dgm:prSet presAssocID="{32662564-BF9D-44C4-9777-93CC72840373}" presName="space" presStyleCnt="0"/>
      <dgm:spPr/>
    </dgm:pt>
    <dgm:pt modelId="{C3632916-51F5-477A-9AE7-2B2CD4089356}" type="pres">
      <dgm:prSet presAssocID="{6C6EF6D7-0DA7-4C5D-BC7C-82A904C4A01C}" presName="composite" presStyleCnt="0"/>
      <dgm:spPr/>
    </dgm:pt>
    <dgm:pt modelId="{40F440AF-8AF0-4B70-A37B-BCA64E3E33E3}" type="pres">
      <dgm:prSet presAssocID="{6C6EF6D7-0DA7-4C5D-BC7C-82A904C4A01C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81EAD11F-D726-4E4D-865B-93B45CF6CF1D}" type="pres">
      <dgm:prSet presAssocID="{6C6EF6D7-0DA7-4C5D-BC7C-82A904C4A01C}" presName="desTx" presStyleLbl="revTx" presStyleIdx="1" presStyleCnt="4">
        <dgm:presLayoutVars>
          <dgm:bulletEnabled val="1"/>
        </dgm:presLayoutVars>
      </dgm:prSet>
      <dgm:spPr/>
    </dgm:pt>
    <dgm:pt modelId="{31825739-38C6-4816-852B-1B8DB2B18D22}" type="pres">
      <dgm:prSet presAssocID="{3AD180C2-32AF-4718-B90B-083903BA4D3B}" presName="space" presStyleCnt="0"/>
      <dgm:spPr/>
    </dgm:pt>
    <dgm:pt modelId="{0B3A7B80-88AE-4EC2-B908-99C7064AEB25}" type="pres">
      <dgm:prSet presAssocID="{ECE6F091-3F65-4F4C-AEDD-D0C980DF1F3E}" presName="composite" presStyleCnt="0"/>
      <dgm:spPr/>
    </dgm:pt>
    <dgm:pt modelId="{FFC62AA7-5026-49B9-97EF-B8CE98F12AD3}" type="pres">
      <dgm:prSet presAssocID="{ECE6F091-3F65-4F4C-AEDD-D0C980DF1F3E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2273948-A91C-4B01-A61F-09E4736081E3}" type="pres">
      <dgm:prSet presAssocID="{ECE6F091-3F65-4F4C-AEDD-D0C980DF1F3E}" presName="desTx" presStyleLbl="revTx" presStyleIdx="2" presStyleCnt="4">
        <dgm:presLayoutVars>
          <dgm:bulletEnabled val="1"/>
        </dgm:presLayoutVars>
      </dgm:prSet>
      <dgm:spPr/>
    </dgm:pt>
    <dgm:pt modelId="{53A9EE24-678A-4589-99E8-2929BE6F1A23}" type="pres">
      <dgm:prSet presAssocID="{021449C6-3F05-45D9-B78F-C9D0C29504F7}" presName="space" presStyleCnt="0"/>
      <dgm:spPr/>
    </dgm:pt>
    <dgm:pt modelId="{3B779C49-E275-4345-9C64-41A769499774}" type="pres">
      <dgm:prSet presAssocID="{34BA5BCF-1C88-461F-A8BA-23D78DBAE47E}" presName="composite" presStyleCnt="0"/>
      <dgm:spPr/>
    </dgm:pt>
    <dgm:pt modelId="{E5D00EB2-69D6-4974-A665-43E6D78E79A9}" type="pres">
      <dgm:prSet presAssocID="{34BA5BCF-1C88-461F-A8BA-23D78DBAE47E}" presName="par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712770C6-380F-4E28-8771-BF7440A2BD25}" type="pres">
      <dgm:prSet presAssocID="{34BA5BCF-1C88-461F-A8BA-23D78DBAE47E}" presName="desTx" presStyleLbl="revTx" presStyleIdx="3" presStyleCnt="4">
        <dgm:presLayoutVars>
          <dgm:bulletEnabled val="1"/>
        </dgm:presLayoutVars>
      </dgm:prSet>
      <dgm:spPr/>
    </dgm:pt>
  </dgm:ptLst>
  <dgm:cxnLst>
    <dgm:cxn modelId="{52B9C500-3C7C-43A4-8AB7-F673332C6923}" srcId="{6C6EF6D7-0DA7-4C5D-BC7C-82A904C4A01C}" destId="{0A971714-5FFF-439E-854B-84A43C02537D}" srcOrd="0" destOrd="0" parTransId="{7E0E8A54-8987-4DC4-BFC8-04265C8039F1}" sibTransId="{EF9511C2-D1F9-435F-8E3A-BD41BA1EAECB}"/>
    <dgm:cxn modelId="{44CD3918-F881-4997-8B25-5A24CDE0A88D}" srcId="{8B9D83C1-1F46-4FD5-9C2B-09D941CBB56A}" destId="{21A751FB-4ADD-4785-9909-72B51FE6ED14}" srcOrd="4" destOrd="0" parTransId="{048A5C00-73D0-47A4-ACB8-D1767768932F}" sibTransId="{CFE8D7B8-F0F9-4707-B4D1-94AF5FB98FCB}"/>
    <dgm:cxn modelId="{D3835622-2D24-48FA-93BE-E1AADA556086}" type="presOf" srcId="{64DC6278-9E18-4459-961E-E3343AA81D16}" destId="{712770C6-380F-4E28-8771-BF7440A2BD25}" srcOrd="0" destOrd="1" presId="urn:microsoft.com/office/officeart/2005/8/layout/chevron1"/>
    <dgm:cxn modelId="{BAE3FA31-9DA1-458B-9E86-BE9712AFC085}" type="presOf" srcId="{ECE6F091-3F65-4F4C-AEDD-D0C980DF1F3E}" destId="{FFC62AA7-5026-49B9-97EF-B8CE98F12AD3}" srcOrd="0" destOrd="0" presId="urn:microsoft.com/office/officeart/2005/8/layout/chevron1"/>
    <dgm:cxn modelId="{8707E33A-F346-464D-8690-C780D69CBB8F}" srcId="{60EAE535-6015-495F-993F-FFED9CC17F7B}" destId="{6C6EF6D7-0DA7-4C5D-BC7C-82A904C4A01C}" srcOrd="1" destOrd="0" parTransId="{1A56B608-01C8-4645-83B2-B0BBB27EBCFD}" sibTransId="{3AD180C2-32AF-4718-B90B-083903BA4D3B}"/>
    <dgm:cxn modelId="{87DC073B-9E58-449F-A4A1-70D2A3CD6AAE}" type="presOf" srcId="{C2C3A645-5E3A-4D0B-9A77-39C482DE8AA1}" destId="{62273948-A91C-4B01-A61F-09E4736081E3}" srcOrd="0" destOrd="3" presId="urn:microsoft.com/office/officeart/2005/8/layout/chevron1"/>
    <dgm:cxn modelId="{E0C8003E-C942-42A3-BAE2-816791A53E65}" type="presOf" srcId="{60EAE535-6015-495F-993F-FFED9CC17F7B}" destId="{EA99F307-36C5-4890-9BF4-744D85E9CF73}" srcOrd="0" destOrd="0" presId="urn:microsoft.com/office/officeart/2005/8/layout/chevron1"/>
    <dgm:cxn modelId="{DAED0940-52A9-45BA-9B06-73ECAB16020B}" type="presOf" srcId="{6EEBE651-999E-416B-88A3-4BC2D9633E1F}" destId="{875FE554-F298-494F-AF2E-A62CC98D37D9}" srcOrd="0" destOrd="1" presId="urn:microsoft.com/office/officeart/2005/8/layout/chevron1"/>
    <dgm:cxn modelId="{E01CF15C-B049-4821-BC6B-1784B84E43D5}" type="presOf" srcId="{75A10C53-8446-4611-A14C-ECA6496FE0F7}" destId="{712770C6-380F-4E28-8771-BF7440A2BD25}" srcOrd="0" destOrd="0" presId="urn:microsoft.com/office/officeart/2005/8/layout/chevron1"/>
    <dgm:cxn modelId="{327F2360-3675-45AE-9619-AEE1BD96EAB5}" type="presOf" srcId="{7DF794C7-8F57-441B-AB06-FEC927FF02E8}" destId="{875FE554-F298-494F-AF2E-A62CC98D37D9}" srcOrd="0" destOrd="3" presId="urn:microsoft.com/office/officeart/2005/8/layout/chevron1"/>
    <dgm:cxn modelId="{05AF476C-472E-47E7-9EDC-E6E425BA4741}" srcId="{60EAE535-6015-495F-993F-FFED9CC17F7B}" destId="{410C0D77-C567-4DFA-9AD7-71C4D3991F43}" srcOrd="0" destOrd="0" parTransId="{8EDACEC1-BD1D-47D5-A3F8-BE8D999321DD}" sibTransId="{32662564-BF9D-44C4-9777-93CC72840373}"/>
    <dgm:cxn modelId="{5FFE7C6E-4F26-4F7A-82BB-943BE520D234}" type="presOf" srcId="{1E3E3D24-EB30-4587-9EBF-DE87CC962202}" destId="{62273948-A91C-4B01-A61F-09E4736081E3}" srcOrd="0" destOrd="4" presId="urn:microsoft.com/office/officeart/2005/8/layout/chevron1"/>
    <dgm:cxn modelId="{C9179450-E897-4AC2-B807-A4A312754ECA}" type="presOf" srcId="{18AE772D-486E-4BD4-A8F0-2DBF338DBF21}" destId="{875FE554-F298-494F-AF2E-A62CC98D37D9}" srcOrd="0" destOrd="5" presId="urn:microsoft.com/office/officeart/2005/8/layout/chevron1"/>
    <dgm:cxn modelId="{755F6052-43F3-40A2-8340-7C2D83335FB6}" srcId="{410C0D77-C567-4DFA-9AD7-71C4D3991F43}" destId="{236A2A22-B62E-49E2-9976-301D28EE90B7}" srcOrd="0" destOrd="0" parTransId="{7ECCCCF5-C21E-4D63-9765-F84E2019FAA6}" sibTransId="{06C680FF-874A-4F71-93E9-5B8EF74DCC29}"/>
    <dgm:cxn modelId="{48C45472-BEE4-411E-9194-6900F6CC43CA}" srcId="{6C6EF6D7-0DA7-4C5D-BC7C-82A904C4A01C}" destId="{FBFD1AFB-D70C-4360-AF23-1C7AE89BAF3B}" srcOrd="2" destOrd="0" parTransId="{D1B73D37-9C1A-4776-AEB9-2DE73D2F2265}" sibTransId="{8582B0AE-F2B4-4015-872F-7B1D55FEEC23}"/>
    <dgm:cxn modelId="{9DCC0F53-F516-405F-9075-30CB3313DC14}" srcId="{236A2A22-B62E-49E2-9976-301D28EE90B7}" destId="{18AE772D-486E-4BD4-A8F0-2DBF338DBF21}" srcOrd="4" destOrd="0" parTransId="{225F3F75-7B1A-4EB9-8ADA-55D17D60B5EE}" sibTransId="{93BFD2B9-CB4F-4CB4-860C-EB733EA84180}"/>
    <dgm:cxn modelId="{D4A9087A-6357-4421-9A33-00FC48076F20}" type="presOf" srcId="{CB9F8EBC-3CF3-44C9-AF45-86C4BB888ABB}" destId="{62273948-A91C-4B01-A61F-09E4736081E3}" srcOrd="0" destOrd="2" presId="urn:microsoft.com/office/officeart/2005/8/layout/chevron1"/>
    <dgm:cxn modelId="{A2183C7A-FB41-45B4-85B6-4D71219FE9BA}" type="presOf" srcId="{6C6EF6D7-0DA7-4C5D-BC7C-82A904C4A01C}" destId="{40F440AF-8AF0-4B70-A37B-BCA64E3E33E3}" srcOrd="0" destOrd="0" presId="urn:microsoft.com/office/officeart/2005/8/layout/chevron1"/>
    <dgm:cxn modelId="{1B868A81-DC9D-4451-B7E4-D16613C0AF05}" type="presOf" srcId="{5702C0EE-9649-45CA-A6FC-06FC69A85DF3}" destId="{875FE554-F298-494F-AF2E-A62CC98D37D9}" srcOrd="0" destOrd="2" presId="urn:microsoft.com/office/officeart/2005/8/layout/chevron1"/>
    <dgm:cxn modelId="{21FB8E81-B39C-4983-B519-2FE7C84DE473}" srcId="{8B9D83C1-1F46-4FD5-9C2B-09D941CBB56A}" destId="{74FCF5B3-FE4B-413A-8CBB-C50452F6C941}" srcOrd="0" destOrd="0" parTransId="{E58FC9BA-1AE7-45F1-8BEB-33A6829456F3}" sibTransId="{76765700-5DE5-4ED9-BA3C-CAE51DC39719}"/>
    <dgm:cxn modelId="{0405D083-B88A-4A2D-8968-B4D2D0E8EDD9}" type="presOf" srcId="{8B9D83C1-1F46-4FD5-9C2B-09D941CBB56A}" destId="{62273948-A91C-4B01-A61F-09E4736081E3}" srcOrd="0" destOrd="0" presId="urn:microsoft.com/office/officeart/2005/8/layout/chevron1"/>
    <dgm:cxn modelId="{2400EF83-BD30-467B-81AE-15573F41737C}" type="presOf" srcId="{410C0D77-C567-4DFA-9AD7-71C4D3991F43}" destId="{6FBAF7C4-45F1-42D7-A547-B7AB9497AE70}" srcOrd="0" destOrd="0" presId="urn:microsoft.com/office/officeart/2005/8/layout/chevron1"/>
    <dgm:cxn modelId="{2607C287-A888-4921-BB85-65DC122F1AB7}" type="presOf" srcId="{236A2A22-B62E-49E2-9976-301D28EE90B7}" destId="{875FE554-F298-494F-AF2E-A62CC98D37D9}" srcOrd="0" destOrd="0" presId="urn:microsoft.com/office/officeart/2005/8/layout/chevron1"/>
    <dgm:cxn modelId="{6AA81293-225D-49C2-A01E-8F456BBC5886}" type="presOf" srcId="{DF97FE44-D98A-4FA4-A4F7-EC52AF507018}" destId="{81EAD11F-D726-4E4D-865B-93B45CF6CF1D}" srcOrd="0" destOrd="1" presId="urn:microsoft.com/office/officeart/2005/8/layout/chevron1"/>
    <dgm:cxn modelId="{B0A51794-2F4B-4987-9665-257AD57E371F}" srcId="{6C6EF6D7-0DA7-4C5D-BC7C-82A904C4A01C}" destId="{DF97FE44-D98A-4FA4-A4F7-EC52AF507018}" srcOrd="1" destOrd="0" parTransId="{997B4D71-4164-41A1-8882-390054A3F07F}" sibTransId="{06EF3DE2-E6DE-488C-850F-C8BA1D17D0F0}"/>
    <dgm:cxn modelId="{E3E17E96-1696-46D1-AB6D-77333122C4C0}" srcId="{8B9D83C1-1F46-4FD5-9C2B-09D941CBB56A}" destId="{C2C3A645-5E3A-4D0B-9A77-39C482DE8AA1}" srcOrd="2" destOrd="0" parTransId="{116813BE-9DD1-495B-AE44-068465497282}" sibTransId="{B0B998A3-03A5-4809-8B72-47F17525943C}"/>
    <dgm:cxn modelId="{28B51A9E-A233-48C5-AFC1-E7B35A39F7FE}" srcId="{34BA5BCF-1C88-461F-A8BA-23D78DBAE47E}" destId="{794294AA-F608-47A7-BED3-CAD21AD4B2AE}" srcOrd="2" destOrd="0" parTransId="{9D444DB9-5DEF-45BD-B6A4-3A0D52D9FA32}" sibTransId="{36A36417-BBF9-4424-A7B0-5F8D4F40EC8B}"/>
    <dgm:cxn modelId="{ABA7619E-85A2-4551-8B38-9738D05D56B3}" type="presOf" srcId="{68A4A19F-9C3B-45CF-BFFC-483A99982500}" destId="{875FE554-F298-494F-AF2E-A62CC98D37D9}" srcOrd="0" destOrd="4" presId="urn:microsoft.com/office/officeart/2005/8/layout/chevron1"/>
    <dgm:cxn modelId="{521F28A1-3D46-4E6C-8DDB-C2BAE25EC754}" srcId="{34BA5BCF-1C88-461F-A8BA-23D78DBAE47E}" destId="{75A10C53-8446-4611-A14C-ECA6496FE0F7}" srcOrd="0" destOrd="0" parTransId="{31125940-1164-4B33-94DC-FD461BD084AE}" sibTransId="{FAE3D5A3-8857-424F-B647-4253C06D9155}"/>
    <dgm:cxn modelId="{FE0422A4-61B5-4EE0-83E5-C8632FC3F566}" type="presOf" srcId="{34BA5BCF-1C88-461F-A8BA-23D78DBAE47E}" destId="{E5D00EB2-69D6-4974-A665-43E6D78E79A9}" srcOrd="0" destOrd="0" presId="urn:microsoft.com/office/officeart/2005/8/layout/chevron1"/>
    <dgm:cxn modelId="{F8702EAA-125F-46B9-BB18-296DD85B448E}" srcId="{236A2A22-B62E-49E2-9976-301D28EE90B7}" destId="{7DF794C7-8F57-441B-AB06-FEC927FF02E8}" srcOrd="2" destOrd="0" parTransId="{1B9CA92A-C23E-4BFC-AD10-1D6390211646}" sibTransId="{A2E34234-CFCB-4311-8AA1-0070D6D8C8E9}"/>
    <dgm:cxn modelId="{E0EC34AF-978A-44DC-8E9F-09147FC6CC42}" srcId="{60EAE535-6015-495F-993F-FFED9CC17F7B}" destId="{34BA5BCF-1C88-461F-A8BA-23D78DBAE47E}" srcOrd="3" destOrd="0" parTransId="{4D3986EF-0EDA-43E5-81E0-0874751CB928}" sibTransId="{AD923845-E7D3-470D-BF71-519757239E59}"/>
    <dgm:cxn modelId="{5D04A8B1-D7A1-428A-8E38-F2EEE7D1A18D}" srcId="{6C6EF6D7-0DA7-4C5D-BC7C-82A904C4A01C}" destId="{E640C6BE-9573-49A3-832C-8EBCE2799919}" srcOrd="3" destOrd="0" parTransId="{5AA4287E-0E1D-442C-B449-E4F896556714}" sibTransId="{10B13F1D-B8CA-404E-990C-4AF466467E1B}"/>
    <dgm:cxn modelId="{AE2636B4-D845-45FB-BC41-A73A6E78B378}" type="presOf" srcId="{794294AA-F608-47A7-BED3-CAD21AD4B2AE}" destId="{712770C6-380F-4E28-8771-BF7440A2BD25}" srcOrd="0" destOrd="2" presId="urn:microsoft.com/office/officeart/2005/8/layout/chevron1"/>
    <dgm:cxn modelId="{08455FB8-54D2-4A0D-988D-C4EECA757ECC}" type="presOf" srcId="{21A751FB-4ADD-4785-9909-72B51FE6ED14}" destId="{62273948-A91C-4B01-A61F-09E4736081E3}" srcOrd="0" destOrd="5" presId="urn:microsoft.com/office/officeart/2005/8/layout/chevron1"/>
    <dgm:cxn modelId="{DFD059B9-687D-4DCC-865E-05D1AA1ABEF6}" type="presOf" srcId="{E640C6BE-9573-49A3-832C-8EBCE2799919}" destId="{81EAD11F-D726-4E4D-865B-93B45CF6CF1D}" srcOrd="0" destOrd="3" presId="urn:microsoft.com/office/officeart/2005/8/layout/chevron1"/>
    <dgm:cxn modelId="{259EE3C5-33B8-4222-878A-02E5B76A5A00}" type="presOf" srcId="{FBFD1AFB-D70C-4360-AF23-1C7AE89BAF3B}" destId="{81EAD11F-D726-4E4D-865B-93B45CF6CF1D}" srcOrd="0" destOrd="2" presId="urn:microsoft.com/office/officeart/2005/8/layout/chevron1"/>
    <dgm:cxn modelId="{55CE25CC-3265-4A93-8E44-1B4867E3CC7D}" srcId="{236A2A22-B62E-49E2-9976-301D28EE90B7}" destId="{6EEBE651-999E-416B-88A3-4BC2D9633E1F}" srcOrd="0" destOrd="0" parTransId="{53EA35BB-9B2F-4E36-A904-B5D081000E77}" sibTransId="{20CB940A-0EC3-4EF8-A365-F582D1B1D876}"/>
    <dgm:cxn modelId="{9644BDD2-90E4-47E7-B388-D4D939372899}" srcId="{60EAE535-6015-495F-993F-FFED9CC17F7B}" destId="{ECE6F091-3F65-4F4C-AEDD-D0C980DF1F3E}" srcOrd="2" destOrd="0" parTransId="{75D28634-8DF9-4829-8916-B72337A0C62A}" sibTransId="{021449C6-3F05-45D9-B78F-C9D0C29504F7}"/>
    <dgm:cxn modelId="{A54DC3D5-284D-42CB-B375-CAAE2D4D296A}" type="presOf" srcId="{0A971714-5FFF-439E-854B-84A43C02537D}" destId="{81EAD11F-D726-4E4D-865B-93B45CF6CF1D}" srcOrd="0" destOrd="0" presId="urn:microsoft.com/office/officeart/2005/8/layout/chevron1"/>
    <dgm:cxn modelId="{26CB8BE1-D07F-41AF-BABB-E014910C7034}" srcId="{34BA5BCF-1C88-461F-A8BA-23D78DBAE47E}" destId="{64DC6278-9E18-4459-961E-E3343AA81D16}" srcOrd="1" destOrd="0" parTransId="{45882773-4C30-4317-AAA6-F59F6F77AE6B}" sibTransId="{DE465D32-863E-477B-9BE3-88AE8B259FC3}"/>
    <dgm:cxn modelId="{398142E5-575B-4407-A2D6-B554FBEAE61B}" type="presOf" srcId="{74FCF5B3-FE4B-413A-8CBB-C50452F6C941}" destId="{62273948-A91C-4B01-A61F-09E4736081E3}" srcOrd="0" destOrd="1" presId="urn:microsoft.com/office/officeart/2005/8/layout/chevron1"/>
    <dgm:cxn modelId="{37F9E1E7-3F77-423D-972E-2D49FA93BF7C}" srcId="{236A2A22-B62E-49E2-9976-301D28EE90B7}" destId="{5702C0EE-9649-45CA-A6FC-06FC69A85DF3}" srcOrd="1" destOrd="0" parTransId="{0B5C1DB2-FE6A-4E46-8253-BFDE55759DF6}" sibTransId="{39C75F28-DBB6-448E-93BA-95A3A5E25DD0}"/>
    <dgm:cxn modelId="{F33605EC-8CC2-410E-914A-172666211AA5}" srcId="{8B9D83C1-1F46-4FD5-9C2B-09D941CBB56A}" destId="{CB9F8EBC-3CF3-44C9-AF45-86C4BB888ABB}" srcOrd="1" destOrd="0" parTransId="{9B89BFA6-AC0A-4A9D-82F3-BB9C60DB01E3}" sibTransId="{F0A3EF84-E5FF-4A3A-9362-0EF5AD6B8B5E}"/>
    <dgm:cxn modelId="{09A813F0-08F4-4E4B-80CE-139FB686B03B}" srcId="{236A2A22-B62E-49E2-9976-301D28EE90B7}" destId="{68A4A19F-9C3B-45CF-BFFC-483A99982500}" srcOrd="3" destOrd="0" parTransId="{CF76F90F-31EC-4EFD-8EE8-A60E45DC8B41}" sibTransId="{3C9405D3-88A7-48DB-82F5-7A333A55DD65}"/>
    <dgm:cxn modelId="{80344DF0-F4AC-4D4B-B417-2067534CE488}" srcId="{8B9D83C1-1F46-4FD5-9C2B-09D941CBB56A}" destId="{1E3E3D24-EB30-4587-9EBF-DE87CC962202}" srcOrd="3" destOrd="0" parTransId="{7FFD74FA-EC72-4064-A5B0-9F3F6C2A849A}" sibTransId="{3084233D-57BE-4F6D-A87E-91845B141893}"/>
    <dgm:cxn modelId="{1D4122F3-9A23-4521-A520-2FA5B1A490C1}" srcId="{ECE6F091-3F65-4F4C-AEDD-D0C980DF1F3E}" destId="{8B9D83C1-1F46-4FD5-9C2B-09D941CBB56A}" srcOrd="0" destOrd="0" parTransId="{134B5706-E86C-408A-99A9-D4BADBE60861}" sibTransId="{FEB5527E-BD42-449B-B872-0B7E1B1A5584}"/>
    <dgm:cxn modelId="{CCA0D288-1EDD-462E-9A6C-BC4DBB5A7575}" type="presParOf" srcId="{EA99F307-36C5-4890-9BF4-744D85E9CF73}" destId="{EF950EE5-3964-4E15-AD93-21123F464625}" srcOrd="0" destOrd="0" presId="urn:microsoft.com/office/officeart/2005/8/layout/chevron1"/>
    <dgm:cxn modelId="{AF8B25B1-D973-4057-9ED4-6B9E8DD549AB}" type="presParOf" srcId="{EF950EE5-3964-4E15-AD93-21123F464625}" destId="{6FBAF7C4-45F1-42D7-A547-B7AB9497AE70}" srcOrd="0" destOrd="0" presId="urn:microsoft.com/office/officeart/2005/8/layout/chevron1"/>
    <dgm:cxn modelId="{720BEA28-0F80-4E4A-BBBA-D9B96F5E621B}" type="presParOf" srcId="{EF950EE5-3964-4E15-AD93-21123F464625}" destId="{875FE554-F298-494F-AF2E-A62CC98D37D9}" srcOrd="1" destOrd="0" presId="urn:microsoft.com/office/officeart/2005/8/layout/chevron1"/>
    <dgm:cxn modelId="{CACEBE2C-594B-4DE4-B21D-B14E0472F6F7}" type="presParOf" srcId="{EA99F307-36C5-4890-9BF4-744D85E9CF73}" destId="{CC0BED96-3417-4E2C-A01D-33043482DAB0}" srcOrd="1" destOrd="0" presId="urn:microsoft.com/office/officeart/2005/8/layout/chevron1"/>
    <dgm:cxn modelId="{7BEC7F56-8934-4F5F-A08D-CBBF163BA720}" type="presParOf" srcId="{EA99F307-36C5-4890-9BF4-744D85E9CF73}" destId="{C3632916-51F5-477A-9AE7-2B2CD4089356}" srcOrd="2" destOrd="0" presId="urn:microsoft.com/office/officeart/2005/8/layout/chevron1"/>
    <dgm:cxn modelId="{7ABF0925-0195-44C0-BD95-B1F23125882A}" type="presParOf" srcId="{C3632916-51F5-477A-9AE7-2B2CD4089356}" destId="{40F440AF-8AF0-4B70-A37B-BCA64E3E33E3}" srcOrd="0" destOrd="0" presId="urn:microsoft.com/office/officeart/2005/8/layout/chevron1"/>
    <dgm:cxn modelId="{BFC5D236-646C-4DCB-B745-859C173777CE}" type="presParOf" srcId="{C3632916-51F5-477A-9AE7-2B2CD4089356}" destId="{81EAD11F-D726-4E4D-865B-93B45CF6CF1D}" srcOrd="1" destOrd="0" presId="urn:microsoft.com/office/officeart/2005/8/layout/chevron1"/>
    <dgm:cxn modelId="{BF87FF09-65DD-4ED1-AEA6-8C37693587E2}" type="presParOf" srcId="{EA99F307-36C5-4890-9BF4-744D85E9CF73}" destId="{31825739-38C6-4816-852B-1B8DB2B18D22}" srcOrd="3" destOrd="0" presId="urn:microsoft.com/office/officeart/2005/8/layout/chevron1"/>
    <dgm:cxn modelId="{9EDB1A35-6E05-47DF-AA4E-A71BF866636C}" type="presParOf" srcId="{EA99F307-36C5-4890-9BF4-744D85E9CF73}" destId="{0B3A7B80-88AE-4EC2-B908-99C7064AEB25}" srcOrd="4" destOrd="0" presId="urn:microsoft.com/office/officeart/2005/8/layout/chevron1"/>
    <dgm:cxn modelId="{5047D158-7E34-466B-84E0-90E9828C6BB9}" type="presParOf" srcId="{0B3A7B80-88AE-4EC2-B908-99C7064AEB25}" destId="{FFC62AA7-5026-49B9-97EF-B8CE98F12AD3}" srcOrd="0" destOrd="0" presId="urn:microsoft.com/office/officeart/2005/8/layout/chevron1"/>
    <dgm:cxn modelId="{BC3F0E0B-3C4B-4D24-871F-6BF9D3C1058A}" type="presParOf" srcId="{0B3A7B80-88AE-4EC2-B908-99C7064AEB25}" destId="{62273948-A91C-4B01-A61F-09E4736081E3}" srcOrd="1" destOrd="0" presId="urn:microsoft.com/office/officeart/2005/8/layout/chevron1"/>
    <dgm:cxn modelId="{8B80474F-7CC2-4FD2-8031-13FE3799AB9B}" type="presParOf" srcId="{EA99F307-36C5-4890-9BF4-744D85E9CF73}" destId="{53A9EE24-678A-4589-99E8-2929BE6F1A23}" srcOrd="5" destOrd="0" presId="urn:microsoft.com/office/officeart/2005/8/layout/chevron1"/>
    <dgm:cxn modelId="{F15AD6AA-1668-4452-A33D-16A3316795DA}" type="presParOf" srcId="{EA99F307-36C5-4890-9BF4-744D85E9CF73}" destId="{3B779C49-E275-4345-9C64-41A769499774}" srcOrd="6" destOrd="0" presId="urn:microsoft.com/office/officeart/2005/8/layout/chevron1"/>
    <dgm:cxn modelId="{7D7F3358-0087-4638-A772-D0A487BBC9D5}" type="presParOf" srcId="{3B779C49-E275-4345-9C64-41A769499774}" destId="{E5D00EB2-69D6-4974-A665-43E6D78E79A9}" srcOrd="0" destOrd="0" presId="urn:microsoft.com/office/officeart/2005/8/layout/chevron1"/>
    <dgm:cxn modelId="{87EE92FC-3546-4678-B082-8B882975AE21}" type="presParOf" srcId="{3B779C49-E275-4345-9C64-41A769499774}" destId="{712770C6-380F-4E28-8771-BF7440A2BD25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E6A7C-DAF5-419E-93D4-79D93A182965}">
      <dsp:nvSpPr>
        <dsp:cNvPr id="0" name=""/>
        <dsp:cNvSpPr/>
      </dsp:nvSpPr>
      <dsp:spPr>
        <a:xfrm>
          <a:off x="0" y="1820"/>
          <a:ext cx="49874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11B4C7-21E4-49B3-92D3-AF2F380203DD}">
      <dsp:nvSpPr>
        <dsp:cNvPr id="0" name=""/>
        <dsp:cNvSpPr/>
      </dsp:nvSpPr>
      <dsp:spPr bwMode="white">
        <a:xfrm>
          <a:off x="0" y="1820"/>
          <a:ext cx="4987488" cy="12416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 err="1"/>
            <a:t>Виправлена</a:t>
          </a:r>
          <a:r>
            <a:rPr lang="en-US" sz="2300" b="0" i="0" kern="1200" dirty="0"/>
            <a:t> </a:t>
          </a:r>
          <a:r>
            <a:rPr lang="en-US" sz="2300" b="0" i="0" kern="1200" dirty="0" err="1"/>
            <a:t>помилка</a:t>
          </a:r>
          <a:r>
            <a:rPr lang="en-US" sz="2300" b="0" i="0" kern="1200" dirty="0"/>
            <a:t> з </a:t>
          </a:r>
          <a:r>
            <a:rPr lang="en-US" sz="2300" b="0" i="0" kern="1200" dirty="0" err="1"/>
            <a:t>відображенням</a:t>
          </a:r>
          <a:r>
            <a:rPr lang="en-US" sz="2300" b="0" i="0" kern="1200" dirty="0"/>
            <a:t> </a:t>
          </a:r>
          <a:r>
            <a:rPr lang="en-US" sz="2300" b="0" i="0" kern="1200" dirty="0" err="1"/>
            <a:t>товарів</a:t>
          </a:r>
          <a:r>
            <a:rPr lang="en-US" sz="2300" b="0" i="0" kern="1200" dirty="0"/>
            <a:t> в </a:t>
          </a:r>
          <a:r>
            <a:rPr lang="en-US" sz="2300" b="0" i="0" kern="1200" dirty="0" err="1"/>
            <a:t>магазині</a:t>
          </a:r>
          <a:endParaRPr lang="en-US" sz="2300" kern="1200" dirty="0"/>
        </a:p>
      </dsp:txBody>
      <dsp:txXfrm>
        <a:off x="0" y="1820"/>
        <a:ext cx="4987488" cy="1241657"/>
      </dsp:txXfrm>
    </dsp:sp>
    <dsp:sp modelId="{4D08E081-2D39-4754-A8CC-24ABE8E28A53}">
      <dsp:nvSpPr>
        <dsp:cNvPr id="0" name=""/>
        <dsp:cNvSpPr/>
      </dsp:nvSpPr>
      <dsp:spPr>
        <a:xfrm>
          <a:off x="0" y="1243477"/>
          <a:ext cx="49874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A591C9-745B-452E-8C61-F5A3508443A7}">
      <dsp:nvSpPr>
        <dsp:cNvPr id="0" name=""/>
        <dsp:cNvSpPr/>
      </dsp:nvSpPr>
      <dsp:spPr bwMode="white">
        <a:xfrm>
          <a:off x="0" y="1243477"/>
          <a:ext cx="4987488" cy="12416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/>
            <a:t>Виправлена помилка з оформленням замовлень</a:t>
          </a:r>
          <a:endParaRPr lang="en-US" sz="2300" kern="1200"/>
        </a:p>
      </dsp:txBody>
      <dsp:txXfrm>
        <a:off x="0" y="1243477"/>
        <a:ext cx="4987488" cy="1241657"/>
      </dsp:txXfrm>
    </dsp:sp>
    <dsp:sp modelId="{1B067832-8EE9-4214-B126-45C51897BF9B}">
      <dsp:nvSpPr>
        <dsp:cNvPr id="0" name=""/>
        <dsp:cNvSpPr/>
      </dsp:nvSpPr>
      <dsp:spPr>
        <a:xfrm>
          <a:off x="0" y="2485135"/>
          <a:ext cx="49874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191D59-2317-4178-AE94-AAAADA06CB96}">
      <dsp:nvSpPr>
        <dsp:cNvPr id="0" name=""/>
        <dsp:cNvSpPr/>
      </dsp:nvSpPr>
      <dsp:spPr bwMode="white">
        <a:xfrm>
          <a:off x="0" y="2485135"/>
          <a:ext cx="4987488" cy="12416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/>
            <a:t>Виправлена помилка з відображенням інформації в адмін-панелі</a:t>
          </a:r>
          <a:endParaRPr lang="en-US" sz="2300" kern="1200"/>
        </a:p>
      </dsp:txBody>
      <dsp:txXfrm>
        <a:off x="0" y="2485135"/>
        <a:ext cx="4987488" cy="12416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AF7C4-45F1-42D7-A547-B7AB9497AE70}">
      <dsp:nvSpPr>
        <dsp:cNvPr id="0" name=""/>
        <dsp:cNvSpPr/>
      </dsp:nvSpPr>
      <dsp:spPr>
        <a:xfrm>
          <a:off x="2259" y="76254"/>
          <a:ext cx="2906392" cy="756000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400" b="1" i="0" kern="1200"/>
            <a:t>Досягнуті результати:</a:t>
          </a:r>
          <a:endParaRPr lang="en-US" sz="1400" kern="1200"/>
        </a:p>
      </dsp:txBody>
      <dsp:txXfrm>
        <a:off x="380259" y="76254"/>
        <a:ext cx="2150392" cy="756000"/>
      </dsp:txXfrm>
    </dsp:sp>
    <dsp:sp modelId="{875FE554-F298-494F-AF2E-A62CC98D37D9}">
      <dsp:nvSpPr>
        <dsp:cNvPr id="0" name=""/>
        <dsp:cNvSpPr/>
      </dsp:nvSpPr>
      <dsp:spPr>
        <a:xfrm>
          <a:off x="2259" y="926754"/>
          <a:ext cx="2325114" cy="3273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Було розроблено та реалізовано веб-сайт для рибальського магазину, що містить функціонал: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Перегляд товарів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Додавання товарів до кошика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Оформлення замовлень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Облікова система для адміністратора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Зворотний зв'язок</a:t>
          </a:r>
          <a:endParaRPr lang="en-US" sz="1400" kern="1200"/>
        </a:p>
      </dsp:txBody>
      <dsp:txXfrm>
        <a:off x="2259" y="926754"/>
        <a:ext cx="2325114" cy="3273046"/>
      </dsp:txXfrm>
    </dsp:sp>
    <dsp:sp modelId="{40F440AF-8AF0-4B70-A37B-BCA64E3E33E3}">
      <dsp:nvSpPr>
        <dsp:cNvPr id="0" name=""/>
        <dsp:cNvSpPr/>
      </dsp:nvSpPr>
      <dsp:spPr>
        <a:xfrm>
          <a:off x="2692652" y="76254"/>
          <a:ext cx="2906392" cy="756000"/>
        </a:xfrm>
        <a:prstGeom prst="chevron">
          <a:avLst/>
        </a:prstGeom>
        <a:solidFill>
          <a:schemeClr val="accent5">
            <a:hueOff val="-1577868"/>
            <a:satOff val="-8668"/>
            <a:lumOff val="-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400" b="1" i="0" kern="1200"/>
            <a:t>Отримані навички:</a:t>
          </a:r>
          <a:endParaRPr lang="en-US" sz="1400" kern="1200"/>
        </a:p>
      </dsp:txBody>
      <dsp:txXfrm>
        <a:off x="3070652" y="76254"/>
        <a:ext cx="2150392" cy="756000"/>
      </dsp:txXfrm>
    </dsp:sp>
    <dsp:sp modelId="{81EAD11F-D726-4E4D-865B-93B45CF6CF1D}">
      <dsp:nvSpPr>
        <dsp:cNvPr id="0" name=""/>
        <dsp:cNvSpPr/>
      </dsp:nvSpPr>
      <dsp:spPr>
        <a:xfrm>
          <a:off x="2692652" y="926754"/>
          <a:ext cx="2325114" cy="3273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Розробка веб-сайтів за допомогою </a:t>
          </a:r>
          <a:r>
            <a:rPr lang="en-US" sz="1400" b="0" i="0" kern="1200"/>
            <a:t>HTML, CSS, JavaScript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Робота з фреймворком </a:t>
          </a:r>
          <a:r>
            <a:rPr lang="en-US" sz="1400" b="0" i="0" kern="1200"/>
            <a:t>Bootstrap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Робота з базами даних (</a:t>
          </a:r>
          <a:r>
            <a:rPr lang="en-US" sz="1400" b="0" i="0" kern="1200"/>
            <a:t>MySQL)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Робота з серверним мовою </a:t>
          </a:r>
          <a:r>
            <a:rPr lang="en-US" sz="1400" b="0" i="0" kern="1200"/>
            <a:t>PHP</a:t>
          </a:r>
          <a:endParaRPr lang="en-US" sz="1400" kern="1200"/>
        </a:p>
      </dsp:txBody>
      <dsp:txXfrm>
        <a:off x="2692652" y="926754"/>
        <a:ext cx="2325114" cy="3273046"/>
      </dsp:txXfrm>
    </dsp:sp>
    <dsp:sp modelId="{FFC62AA7-5026-49B9-97EF-B8CE98F12AD3}">
      <dsp:nvSpPr>
        <dsp:cNvPr id="0" name=""/>
        <dsp:cNvSpPr/>
      </dsp:nvSpPr>
      <dsp:spPr>
        <a:xfrm>
          <a:off x="5383045" y="76254"/>
          <a:ext cx="2906392" cy="756000"/>
        </a:xfrm>
        <a:prstGeom prst="chevron">
          <a:avLst/>
        </a:prstGeom>
        <a:solidFill>
          <a:schemeClr val="accent5">
            <a:hueOff val="-3155737"/>
            <a:satOff val="-17335"/>
            <a:lumOff val="-172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400" b="1" i="0" kern="1200"/>
            <a:t>Плани з подальшого розвитку:</a:t>
          </a:r>
          <a:endParaRPr lang="en-US" sz="1400" kern="1200"/>
        </a:p>
      </dsp:txBody>
      <dsp:txXfrm>
        <a:off x="5761045" y="76254"/>
        <a:ext cx="2150392" cy="756000"/>
      </dsp:txXfrm>
    </dsp:sp>
    <dsp:sp modelId="{62273948-A91C-4B01-A61F-09E4736081E3}">
      <dsp:nvSpPr>
        <dsp:cNvPr id="0" name=""/>
        <dsp:cNvSpPr/>
      </dsp:nvSpPr>
      <dsp:spPr>
        <a:xfrm>
          <a:off x="5383045" y="926754"/>
          <a:ext cx="2325114" cy="3273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Розширити функціонал веб-сайту, додавши: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Можливість створення профілю користувача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Систему лояльності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Можливість відстежування замовлення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Інтеграцію з системами онлайн-оплати</a:t>
          </a:r>
          <a:endParaRPr lang="en-US" sz="1400" kern="120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Можливість отримання зворотного зв'язку від користувачів</a:t>
          </a:r>
          <a:endParaRPr lang="en-US" sz="1400" kern="1200"/>
        </a:p>
      </dsp:txBody>
      <dsp:txXfrm>
        <a:off x="5383045" y="926754"/>
        <a:ext cx="2325114" cy="3273046"/>
      </dsp:txXfrm>
    </dsp:sp>
    <dsp:sp modelId="{E5D00EB2-69D6-4974-A665-43E6D78E79A9}">
      <dsp:nvSpPr>
        <dsp:cNvPr id="0" name=""/>
        <dsp:cNvSpPr/>
      </dsp:nvSpPr>
      <dsp:spPr>
        <a:xfrm>
          <a:off x="8073437" y="76254"/>
          <a:ext cx="2906392" cy="756000"/>
        </a:xfrm>
        <a:prstGeom prst="chevron">
          <a:avLst/>
        </a:prstGeom>
        <a:solidFill>
          <a:schemeClr val="accent5">
            <a:hueOff val="-4733605"/>
            <a:satOff val="-26003"/>
            <a:lumOff val="-258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1400" b="1" i="0" kern="1200"/>
            <a:t>Висновки щодо командної роботи:</a:t>
          </a:r>
          <a:endParaRPr lang="en-US" sz="1400" kern="1200"/>
        </a:p>
      </dsp:txBody>
      <dsp:txXfrm>
        <a:off x="8451437" y="76254"/>
        <a:ext cx="2150392" cy="756000"/>
      </dsp:txXfrm>
    </dsp:sp>
    <dsp:sp modelId="{712770C6-380F-4E28-8771-BF7440A2BD25}">
      <dsp:nvSpPr>
        <dsp:cNvPr id="0" name=""/>
        <dsp:cNvSpPr/>
      </dsp:nvSpPr>
      <dsp:spPr>
        <a:xfrm>
          <a:off x="8073437" y="926754"/>
          <a:ext cx="2325114" cy="3273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Робота в команді дозволила ефективно розподілити завдання та ресурси, що дозволило досягти кращих результатів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Взаємодія між членами команди сприяла розвитку навичок комунікації та співпраці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1400" b="0" i="0" kern="1200"/>
            <a:t>Обмін досвідом та знаннями дозволив підвищити рівень кваліфікації та ефективності роботи</a:t>
          </a:r>
          <a:endParaRPr lang="en-US" sz="1400" kern="1200"/>
        </a:p>
      </dsp:txBody>
      <dsp:txXfrm>
        <a:off x="8073437" y="926754"/>
        <a:ext cx="2325114" cy="3273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507AE-3F3F-4CBD-B2F5-08DE9C26E1B6}" type="datetimeFigureOut">
              <a:rPr lang="uk-UA" smtClean="0"/>
            </a:fld>
            <a:endParaRPr lang="uk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uk-UA"/>
              <a:t>Клацніть, щоб відредагувати стилі зразків тексту</a:t>
            </a:r>
            <a:endParaRPr lang="uk-UA"/>
          </a:p>
          <a:p>
            <a:pPr lvl="1"/>
            <a:r>
              <a:rPr lang="uk-UA"/>
              <a:t>Другий рівень</a:t>
            </a:r>
            <a:endParaRPr lang="uk-UA"/>
          </a:p>
          <a:p>
            <a:pPr lvl="2"/>
            <a:r>
              <a:rPr lang="uk-UA"/>
              <a:t>Третій рівень</a:t>
            </a:r>
            <a:endParaRPr lang="uk-UA"/>
          </a:p>
          <a:p>
            <a:pPr lvl="3"/>
            <a:r>
              <a:rPr lang="uk-UA"/>
              <a:t>Четвертий рівень</a:t>
            </a:r>
            <a:endParaRPr lang="uk-UA"/>
          </a:p>
          <a:p>
            <a:pPr lvl="4"/>
            <a:r>
              <a:rPr lang="uk-UA"/>
              <a:t>П’ятий рівень</a:t>
            </a:r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27284-B277-4102-84EB-BFB004FAFA35}" type="slidenum">
              <a:rPr lang="uk-UA" smtClean="0"/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мещающий образ слайда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Замещающий текст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60DB6-F5A8-4E64-AEE8-491D289EEDD1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173CD-2EBE-437F-8FC7-FE308AEFFE3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9C3DF-DA5D-4DA9-95A9-1D9D855EC852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D0D7-CE32-4E25-91FD-DFD379D8C58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D4AF-8B13-4B7F-B84E-404FFB441114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0190-2E64-4F7E-BD48-B9D38AEB7A9D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86D88-FE3F-44DA-A31B-8BA3E0CF73B7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BAEEA-0E17-4042-95E7-1721EC35AAC0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0C853-9391-4477-BEE0-1DE58696ECC7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C7198-7F20-4F98-9094-F50AA843D8A1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9F1E-3ED8-426D-8577-78265D6AA5CF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/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</a:p>
        </p:txBody>
      </p:sp>
      <p:sp>
        <p:nvSpPr>
          <p:cNvPr id="9" name="Freeform: Shape 8"/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</a:p>
        </p:txBody>
      </p:sp>
      <p:sp>
        <p:nvSpPr>
          <p:cNvPr id="10" name="Freeform: Shape 9"/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/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/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108F9D6-BF39-4F29-84FA-A5064F30F347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9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5.jpeg"/><Relationship Id="rId4" Type="http://schemas.openxmlformats.org/officeDocument/2006/relationships/image" Target="../media/image15.jpeg"/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Зображення, що містить риф, картина, карта, мистецтво&#10;&#10;Автоматично згенерований опис"/>
          <p:cNvPicPr>
            <a:picLocks noChangeAspect="1"/>
          </p:cNvPicPr>
          <p:nvPr/>
        </p:nvPicPr>
        <p:blipFill>
          <a:blip r:embed="rId1">
            <a:alphaModFix amt="70000"/>
          </a:blip>
          <a:srcRect t="974" r="-1" b="13793"/>
          <a:stretch>
            <a:fillRect/>
          </a:stretch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uk-UA" sz="5400" dirty="0">
                <a:solidFill>
                  <a:srgbClr val="FFFFFF"/>
                </a:solidFill>
              </a:rPr>
              <a:t>Інтернет-магазин</a:t>
            </a:r>
            <a:br>
              <a:rPr lang="uk-UA" sz="5400" dirty="0">
                <a:solidFill>
                  <a:srgbClr val="FFFFFF"/>
                </a:solidFill>
              </a:rPr>
            </a:br>
            <a:r>
              <a:rPr lang="en-US" sz="5400" dirty="0">
                <a:solidFill>
                  <a:srgbClr val="FFFFFF"/>
                </a:solidFill>
                <a:sym typeface="+mn-ea"/>
              </a:rPr>
              <a:t>Select Fishing</a:t>
            </a:r>
            <a:endParaRPr lang="uk-UA" sz="5400" dirty="0">
              <a:solidFill>
                <a:srgbClr val="FFFFFF"/>
              </a:solidFill>
            </a:endParaRP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anchor="t">
            <a:normAutofit/>
          </a:bodyPr>
          <a:lstStyle/>
          <a:p>
            <a:r>
              <a:rPr lang="ru-RU" sz="2200">
                <a:solidFill>
                  <a:srgbClr val="FFFFFF"/>
                </a:solidFill>
              </a:rPr>
              <a:t>Команда: Рубаха Василь, Повшик Василь, Павлік Роман, Павлюк Богдан, Левчук Дмитро, Бащук Максим, Борис Роман</a:t>
            </a:r>
            <a:endParaRPr lang="ru-RU" sz="2200">
              <a:solidFill>
                <a:srgbClr val="FFFFFF"/>
              </a:solidFill>
            </a:endParaRPr>
          </a:p>
          <a:p>
            <a:r>
              <a:rPr lang="ru-RU" sz="2200">
                <a:solidFill>
                  <a:srgbClr val="FFFFFF"/>
                </a:solidFill>
              </a:rPr>
              <a:t>Група ІПЗ-23</a:t>
            </a:r>
            <a:endParaRPr lang="uk-UA" sz="2200">
              <a:solidFill>
                <a:srgbClr val="FFFFFF"/>
              </a:solidFill>
            </a:endParaRPr>
          </a:p>
        </p:txBody>
      </p:sp>
      <p:grpSp>
        <p:nvGrpSpPr>
          <p:cNvPr id="15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Group 23"/>
          <p:cNvGrpSpPr>
            <a:grpSpLocks noGrp="1" noRot="1" noChangeAspect="1" noMove="1" noResize="1" noUngrp="1"/>
          </p:cNvGrpSpPr>
          <p:nvPr/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Freeform: Shap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9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0" name="Freeform: Shape 19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8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9" name="Freeform: Shape 28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7" name="Rectangle 3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9" name="Rectangl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1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2" name="Freeform: Shape 41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3" name="Freeform: Shape 42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8369" cy="223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Особливості реалізації</a:t>
            </a:r>
            <a:endParaRPr lang="en-US" sz="44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1185756" y="2955401"/>
            <a:ext cx="3988112" cy="31576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Модульність</a:t>
            </a:r>
            <a:r>
              <a:rPr lang="en-US" sz="1500" b="0" i="0">
                <a:effectLst/>
              </a:rPr>
              <a:t>: Використання модульної архітектури для легкого розширення функціоналу.</a:t>
            </a:r>
            <a:endParaRPr lang="en-US" sz="15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Гнучкість</a:t>
            </a:r>
            <a:r>
              <a:rPr lang="en-US" sz="1500" b="0" i="0">
                <a:effectLst/>
              </a:rPr>
              <a:t>: Можливість налаштування параметрів команд та обробників.</a:t>
            </a:r>
            <a:endParaRPr lang="en-US" sz="15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Сумісність</a:t>
            </a:r>
            <a:r>
              <a:rPr lang="en-US" sz="1500" b="0" i="0">
                <a:effectLst/>
              </a:rPr>
              <a:t>: Підтримка різних версій Python та бібліотек.</a:t>
            </a:r>
            <a:endParaRPr lang="en-US" sz="15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Документація</a:t>
            </a:r>
            <a:r>
              <a:rPr lang="en-US" sz="1500" b="0" i="0">
                <a:effectLst/>
              </a:rPr>
              <a:t>: Наявність детальної документації для користувачів та розробників.</a:t>
            </a:r>
            <a:endParaRPr lang="en-US" sz="15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endParaRPr lang="en-US" sz="1500"/>
          </a:p>
        </p:txBody>
      </p:sp>
      <p:pic>
        <p:nvPicPr>
          <p:cNvPr id="6" name="Рисунок 5" descr="Зображення, що містить текст, знімок екрана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067" y="567942"/>
            <a:ext cx="5716862" cy="5716862"/>
          </a:xfrm>
          <a:prstGeom prst="rect">
            <a:avLst/>
          </a:prstGeom>
        </p:spPr>
      </p:pic>
      <p:grpSp>
        <p:nvGrpSpPr>
          <p:cNvPr id="51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2" name="Freeform: Shape 51"/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3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5" name="Freeform: Shape 54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4" name="Freeform: Shape 53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2" name="Freeform: Shape 7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4" name="Freeform: Shape 7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6" name="Freeform: Shape 7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8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79" name="Freeform: Shape 78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87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88" name="Freeform: Shape 87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96" name="Rectangle 9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8" name="Rectangle 9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00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01" name="Freeform: Shape 100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02" name="Freeform: Shape 101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4987809" cy="16645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 </a:t>
            </a:r>
            <a:r>
              <a:rPr lang="en-US" sz="3700" b="1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Список</a:t>
            </a:r>
            <a:r>
              <a:rPr lang="en-US" sz="3700" b="1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3700" b="1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виправлених</a:t>
            </a:r>
            <a:r>
              <a:rPr lang="en-US" sz="3700" b="1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3700" b="1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помилок</a:t>
            </a:r>
            <a:endParaRPr lang="en-US" sz="37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10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11" name="Freeform: Shape 110"/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12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14" name="Freeform: Shape 113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3" name="Freeform: Shape 112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144232" y="940914"/>
            <a:ext cx="2710968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3700" b="1" i="0" dirty="0">
                <a:effectLst/>
                <a:latin typeface="Rockwell (Заголовки)"/>
              </a:rPr>
              <a:t>Покращення </a:t>
            </a:r>
            <a:r>
              <a:rPr lang="en-US" sz="3700" b="1" i="0" dirty="0">
                <a:effectLst/>
                <a:latin typeface="Rockwell (Заголовки)"/>
              </a:rPr>
              <a:t>UI/UX</a:t>
            </a:r>
            <a:endParaRPr lang="uk-UA" sz="3700" dirty="0">
              <a:latin typeface="Rockwell (Заголовки)"/>
            </a:endParaRPr>
          </a:p>
        </p:txBody>
      </p:sp>
      <p:graphicFrame>
        <p:nvGraphicFramePr>
          <p:cNvPr id="122" name="Місце для тексту 3"/>
          <p:cNvGraphicFramePr/>
          <p:nvPr/>
        </p:nvGraphicFramePr>
        <p:xfrm>
          <a:off x="1185756" y="2384474"/>
          <a:ext cx="4987488" cy="3728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grpSp>
        <p:nvGrpSpPr>
          <p:cNvPr id="31" name="Групувати 30"/>
          <p:cNvGrpSpPr/>
          <p:nvPr/>
        </p:nvGrpSpPr>
        <p:grpSpPr>
          <a:xfrm>
            <a:off x="6639992" y="2631411"/>
            <a:ext cx="4987488" cy="865800"/>
            <a:chOff x="0" y="508006"/>
            <a:chExt cx="4987488" cy="865800"/>
          </a:xfrm>
          <a:solidFill>
            <a:srgbClr val="FFC000"/>
          </a:solidFill>
        </p:grpSpPr>
        <p:sp>
          <p:nvSpPr>
            <p:cNvPr id="40" name="Прямокутник: округлені кути 39"/>
            <p:cNvSpPr/>
            <p:nvPr/>
          </p:nvSpPr>
          <p:spPr>
            <a:xfrm>
              <a:off x="0" y="508006"/>
              <a:ext cx="4987488" cy="865800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uk-UA"/>
            </a:p>
          </p:txBody>
        </p:sp>
        <p:sp>
          <p:nvSpPr>
            <p:cNvPr id="42" name="Прямокутник: округлені кути 4"/>
            <p:cNvSpPr txBox="1"/>
            <p:nvPr/>
          </p:nvSpPr>
          <p:spPr>
            <a:xfrm>
              <a:off x="42265" y="550271"/>
              <a:ext cx="4902958" cy="78127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ru-RU" sz="2000" b="0" i="0" dirty="0" err="1">
                  <a:solidFill>
                    <a:srgbClr val="374151"/>
                  </a:solidFill>
                  <a:effectLst/>
                  <a:latin typeface="__Inter_d65c78"/>
                </a:rPr>
                <a:t>Оновлений</a:t>
              </a:r>
              <a:r>
                <a:rPr lang="ru-RU" sz="2000" b="0" i="0" dirty="0">
                  <a:solidFill>
                    <a:srgbClr val="374151"/>
                  </a:solidFill>
                  <a:effectLst/>
                  <a:latin typeface="__Inter_d65c78"/>
                </a:rPr>
                <a:t> дизайн </a:t>
              </a:r>
              <a:r>
                <a:rPr lang="ru-RU" sz="2000" b="0" i="0" dirty="0" err="1">
                  <a:solidFill>
                    <a:srgbClr val="374151"/>
                  </a:solidFill>
                  <a:effectLst/>
                  <a:latin typeface="__Inter_d65c78"/>
                </a:rPr>
                <a:t>головної</a:t>
              </a:r>
              <a:r>
                <a:rPr lang="ru-RU" sz="2000" b="0" i="0" dirty="0">
                  <a:solidFill>
                    <a:srgbClr val="374151"/>
                  </a:solidFill>
                  <a:effectLst/>
                  <a:latin typeface="__Inter_d65c78"/>
                </a:rPr>
                <a:t> </a:t>
              </a:r>
              <a:r>
                <a:rPr lang="ru-RU" sz="2000" b="0" i="0" dirty="0" err="1">
                  <a:solidFill>
                    <a:srgbClr val="374151"/>
                  </a:solidFill>
                  <a:effectLst/>
                  <a:latin typeface="__Inter_d65c78"/>
                </a:rPr>
                <a:t>сторінки</a:t>
              </a:r>
              <a:endParaRPr lang="ru-RU" sz="2000" b="0" i="0" dirty="0">
                <a:solidFill>
                  <a:srgbClr val="374151"/>
                </a:solidFill>
                <a:effectLst/>
                <a:latin typeface="__Inter_d65c78"/>
              </a:endParaRPr>
            </a:p>
          </p:txBody>
        </p:sp>
      </p:grpSp>
      <p:sp>
        <p:nvSpPr>
          <p:cNvPr id="66" name="Прямокутник: округлені кути 4"/>
          <p:cNvSpPr txBox="1"/>
          <p:nvPr/>
        </p:nvSpPr>
        <p:spPr>
          <a:xfrm>
            <a:off x="6707516" y="3594229"/>
            <a:ext cx="4902958" cy="781270"/>
          </a:xfrm>
          <a:prstGeom prst="rect">
            <a:avLst/>
          </a:prstGeom>
          <a:solidFill>
            <a:srgbClr val="FFC000"/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 err="1">
                <a:solidFill>
                  <a:srgbClr val="374151"/>
                </a:solidFill>
                <a:effectLst/>
                <a:latin typeface="__Inter_d65c78"/>
              </a:rPr>
              <a:t>Покращена</a:t>
            </a:r>
            <a:r>
              <a:rPr lang="ru-RU" sz="2000" b="0" i="0" dirty="0">
                <a:solidFill>
                  <a:srgbClr val="374151"/>
                </a:solidFill>
                <a:effectLst/>
                <a:latin typeface="__Inter_d65c78"/>
              </a:rPr>
              <a:t> </a:t>
            </a:r>
            <a:r>
              <a:rPr lang="ru-RU" sz="2000" b="0" i="0" dirty="0" err="1">
                <a:solidFill>
                  <a:srgbClr val="374151"/>
                </a:solidFill>
                <a:effectLst/>
                <a:latin typeface="__Inter_d65c78"/>
              </a:rPr>
              <a:t>навігація</a:t>
            </a:r>
            <a:r>
              <a:rPr lang="ru-RU" sz="2000" b="0" i="0" dirty="0">
                <a:solidFill>
                  <a:srgbClr val="374151"/>
                </a:solidFill>
                <a:effectLst/>
                <a:latin typeface="__Inter_d65c78"/>
              </a:rPr>
              <a:t> по сайту</a:t>
            </a:r>
            <a:endParaRPr lang="ru-RU" sz="2000" b="0" i="0" dirty="0">
              <a:solidFill>
                <a:srgbClr val="374151"/>
              </a:solidFill>
              <a:effectLst/>
              <a:latin typeface="__Inter_d65c78"/>
            </a:endParaRPr>
          </a:p>
        </p:txBody>
      </p:sp>
      <p:sp>
        <p:nvSpPr>
          <p:cNvPr id="67" name="Прямокутник: округлені кути 4"/>
          <p:cNvSpPr txBox="1"/>
          <p:nvPr/>
        </p:nvSpPr>
        <p:spPr>
          <a:xfrm>
            <a:off x="6686227" y="4517792"/>
            <a:ext cx="4902958" cy="781270"/>
          </a:xfrm>
          <a:prstGeom prst="rect">
            <a:avLst/>
          </a:prstGeom>
          <a:solidFill>
            <a:srgbClr val="FFC000"/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 err="1">
                <a:solidFill>
                  <a:srgbClr val="374151"/>
                </a:solidFill>
                <a:effectLst/>
                <a:latin typeface="__Inter_d65c78"/>
              </a:rPr>
              <a:t>Зручніший</a:t>
            </a:r>
            <a:r>
              <a:rPr lang="ru-RU" sz="2000" b="0" i="0" dirty="0">
                <a:solidFill>
                  <a:srgbClr val="374151"/>
                </a:solidFill>
                <a:effectLst/>
                <a:latin typeface="__Inter_d65c78"/>
              </a:rPr>
              <a:t> </a:t>
            </a:r>
            <a:r>
              <a:rPr lang="ru-RU" sz="2000" b="0" i="0" dirty="0" err="1">
                <a:solidFill>
                  <a:srgbClr val="374151"/>
                </a:solidFill>
                <a:effectLst/>
                <a:latin typeface="__Inter_d65c78"/>
              </a:rPr>
              <a:t>інтерфейс</a:t>
            </a:r>
            <a:r>
              <a:rPr lang="ru-RU" sz="2000" b="0" i="0" dirty="0">
                <a:solidFill>
                  <a:srgbClr val="374151"/>
                </a:solidFill>
                <a:effectLst/>
                <a:latin typeface="__Inter_d65c78"/>
              </a:rPr>
              <a:t> для </a:t>
            </a:r>
            <a:r>
              <a:rPr lang="ru-RU" sz="2000" b="0" i="0" dirty="0" err="1">
                <a:solidFill>
                  <a:srgbClr val="374151"/>
                </a:solidFill>
                <a:effectLst/>
                <a:latin typeface="__Inter_d65c78"/>
              </a:rPr>
              <a:t>користувачів</a:t>
            </a:r>
            <a:endParaRPr lang="ru-RU" sz="2000" b="0" i="0" dirty="0">
              <a:solidFill>
                <a:srgbClr val="374151"/>
              </a:solidFill>
              <a:effectLst/>
              <a:latin typeface="__Inter_d65c78"/>
            </a:endParaRPr>
          </a:p>
        </p:txBody>
      </p:sp>
      <p:sp>
        <p:nvSpPr>
          <p:cNvPr id="68" name="Місце для номера слайда 6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Freeform: Shap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Freeform: Shap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3" name="Freeform: Shape 22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1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32" name="Freeform: Shape 31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0" name="Rectangle 3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2" name="Rectangle 4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4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5" name="Freeform: Shape 44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6" name="Freeform: Shape 45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5605358" cy="16645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Додані нові функції</a:t>
            </a:r>
            <a:endParaRPr lang="en-US" sz="44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4" name="Freeform: Shape 5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1185755" y="2384474"/>
            <a:ext cx="5604997" cy="372861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venir Next LT Pro" panose="020B0504020202020204" pitchFamily="34" charset="0"/>
              <a:buChar char="+"/>
            </a:pPr>
            <a:r>
              <a:rPr lang="en-US" sz="1800" b="0" i="0" dirty="0" err="1">
                <a:effectLst/>
              </a:rPr>
              <a:t>Додана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функція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пошуку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товарів</a:t>
            </a:r>
            <a:r>
              <a:rPr lang="en-US" sz="1800" b="0" i="0" dirty="0">
                <a:effectLst/>
              </a:rPr>
              <a:t> в </a:t>
            </a:r>
            <a:r>
              <a:rPr lang="en-US" sz="1800" b="0" i="0" dirty="0" err="1">
                <a:effectLst/>
              </a:rPr>
              <a:t>магазині</a:t>
            </a:r>
            <a:endParaRPr lang="en-US" sz="1800" b="0" i="0" dirty="0">
              <a:effectLst/>
            </a:endParaRPr>
          </a:p>
          <a:p>
            <a:pPr indent="-228600">
              <a:buFont typeface="Avenir Next LT Pro" panose="020B0504020202020204" pitchFamily="34" charset="0"/>
              <a:buChar char="+"/>
            </a:pPr>
            <a:r>
              <a:rPr lang="en-US" sz="1800" b="0" i="0" dirty="0" err="1">
                <a:effectLst/>
              </a:rPr>
              <a:t>Додана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можливість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додавання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нового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товару</a:t>
            </a:r>
            <a:r>
              <a:rPr lang="en-US" sz="1800" b="0" i="0" dirty="0">
                <a:effectLst/>
              </a:rPr>
              <a:t> в </a:t>
            </a:r>
            <a:r>
              <a:rPr lang="en-US" sz="1800" b="0" i="0" dirty="0" err="1">
                <a:effectLst/>
              </a:rPr>
              <a:t>адмін-панелі</a:t>
            </a:r>
            <a:endParaRPr lang="en-US" sz="1800" b="0" i="0" dirty="0">
              <a:effectLst/>
            </a:endParaRPr>
          </a:p>
          <a:p>
            <a:pPr indent="-228600">
              <a:buFont typeface="Avenir Next LT Pro" panose="020B0504020202020204" pitchFamily="34" charset="0"/>
              <a:buChar char="+"/>
            </a:pPr>
            <a:r>
              <a:rPr lang="en-US" sz="1800" b="0" i="0" dirty="0" err="1">
                <a:effectLst/>
              </a:rPr>
              <a:t>Додана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можливість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редагування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існуючих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товарів</a:t>
            </a:r>
            <a:endParaRPr lang="en-US" sz="1800" b="0" i="0" dirty="0">
              <a:effectLst/>
            </a:endParaRPr>
          </a:p>
        </p:txBody>
      </p:sp>
      <p:pic>
        <p:nvPicPr>
          <p:cNvPr id="9" name="Рисунок 8" descr="Зображення, що містить знімок екрана, тренажер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627" y="797754"/>
            <a:ext cx="4817466" cy="2541213"/>
          </a:xfrm>
          <a:prstGeom prst="rect">
            <a:avLst/>
          </a:prstGeom>
        </p:spPr>
      </p:pic>
      <p:pic>
        <p:nvPicPr>
          <p:cNvPr id="7" name="Рисунок 6" descr="Зображення, що містить текст, знімок екрана, ряд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627" y="3503934"/>
            <a:ext cx="4817466" cy="1071886"/>
          </a:xfrm>
          <a:prstGeom prst="rect">
            <a:avLst/>
          </a:prstGeom>
        </p:spPr>
      </p:pic>
      <p:grpSp>
        <p:nvGrpSpPr>
          <p:cNvPr id="56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7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9" name="Freeform: Shape 58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8" name="Freeform: Shape 57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1" name="Рисунок 10" descr="Зображення, що містить знімок екрана, ряд, текст&#10;&#10;Автоматично згенерований опис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628" y="4602297"/>
            <a:ext cx="4817466" cy="1954628"/>
          </a:xfrm>
          <a:prstGeom prst="rect">
            <a:avLst/>
          </a:prstGeom>
        </p:spPr>
      </p:pic>
      <p:sp>
        <p:nvSpPr>
          <p:cNvPr id="12" name="Місце для номера слайда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Freeform: Shap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9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0" name="Freeform: Shape 19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8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9" name="Freeform: Shape 28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7" name="Rectangle 3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9" name="Rectangl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1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2" name="Freeform: Shape 41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3" name="Freeform: Shape 42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8369" cy="223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Оптимізація коду</a:t>
            </a:r>
            <a:endParaRPr lang="en-US" sz="44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1185756" y="2955401"/>
            <a:ext cx="3988112" cy="31576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venir Next LT Pro" panose="020B0504020202020204" pitchFamily="34" charset="0"/>
              <a:buChar char="+"/>
            </a:pPr>
            <a:r>
              <a:rPr lang="en-US" sz="1800" b="0" i="0">
                <a:effectLst/>
              </a:rPr>
              <a:t>Оптимізований код для кращої продуктивності</a:t>
            </a:r>
            <a:endParaRPr lang="en-US" sz="1800" b="0" i="0">
              <a:effectLst/>
            </a:endParaRPr>
          </a:p>
          <a:p>
            <a:pPr indent="-228600">
              <a:buFont typeface="Avenir Next LT Pro" panose="020B0504020202020204" pitchFamily="34" charset="0"/>
              <a:buChar char="+"/>
            </a:pPr>
            <a:r>
              <a:rPr lang="en-US" sz="1800" b="0" i="0">
                <a:effectLst/>
              </a:rPr>
              <a:t>Виправлені дрібні помилки в коді</a:t>
            </a:r>
            <a:endParaRPr lang="en-US" sz="1800" b="0" i="0">
              <a:effectLst/>
            </a:endParaRPr>
          </a:p>
          <a:p>
            <a:pPr indent="-228600">
              <a:buFont typeface="Avenir Next LT Pro" panose="020B0504020202020204" pitchFamily="34" charset="0"/>
              <a:buChar char="+"/>
            </a:pPr>
            <a:r>
              <a:rPr lang="en-US" sz="1800" b="0" i="0">
                <a:effectLst/>
              </a:rPr>
              <a:t>Додані коментарі для кращого розуміння коду</a:t>
            </a:r>
            <a:endParaRPr lang="en-US" sz="1800" b="0" i="0">
              <a:effectLst/>
            </a:endParaRPr>
          </a:p>
          <a:p>
            <a:pPr indent="-228600">
              <a:buFont typeface="Avenir Next LT Pro" panose="020B0504020202020204" pitchFamily="34" charset="0"/>
              <a:buChar char="+"/>
            </a:pPr>
            <a:endParaRPr lang="en-US" sz="1800"/>
          </a:p>
        </p:txBody>
      </p:sp>
      <p:pic>
        <p:nvPicPr>
          <p:cNvPr id="6" name="Рисунок 5" descr="Зображення, що містить знімок екрана, текст, програмне забезпечення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903" y="2164903"/>
            <a:ext cx="6387190" cy="2522939"/>
          </a:xfrm>
          <a:prstGeom prst="rect">
            <a:avLst/>
          </a:prstGeom>
        </p:spPr>
      </p:pic>
      <p:grpSp>
        <p:nvGrpSpPr>
          <p:cNvPr id="51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2" name="Freeform: Shape 51"/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3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5" name="Freeform: Shape 54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4" name="Freeform: Shape 53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Командна</a:t>
            </a:r>
            <a:r>
              <a:rPr dirty="0"/>
              <a:t> </a:t>
            </a:r>
            <a:r>
              <a:rPr dirty="0" err="1"/>
              <a:t>робота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b="1" dirty="0" err="1"/>
              <a:t>Розподіл</a:t>
            </a:r>
            <a:r>
              <a:rPr b="1" dirty="0"/>
              <a:t> </a:t>
            </a:r>
            <a:r>
              <a:rPr b="1" dirty="0" err="1"/>
              <a:t>обов'язків</a:t>
            </a:r>
            <a:r>
              <a:rPr b="1" dirty="0"/>
              <a:t>:</a:t>
            </a:r>
            <a:endParaRPr b="1" dirty="0"/>
          </a:p>
          <a:p>
            <a:r>
              <a:rPr lang="uk-UA" b="1" dirty="0"/>
              <a:t>Головна сторінка</a:t>
            </a:r>
            <a:r>
              <a:rPr lang="en-US" dirty="0"/>
              <a:t>: </a:t>
            </a:r>
            <a:r>
              <a:rPr lang="ru-RU" sz="3200" dirty="0"/>
              <a:t>Рубаха Василь, </a:t>
            </a:r>
            <a:r>
              <a:rPr lang="ru-RU" sz="3200" dirty="0" err="1"/>
              <a:t>Повшик</a:t>
            </a:r>
            <a:r>
              <a:rPr lang="ru-RU" sz="3200" dirty="0"/>
              <a:t> Василь.</a:t>
            </a:r>
            <a:endParaRPr lang="uk-UA" dirty="0"/>
          </a:p>
          <a:p>
            <a:r>
              <a:rPr lang="uk-UA" b="1" dirty="0"/>
              <a:t>Магазин</a:t>
            </a:r>
            <a:r>
              <a:rPr lang="en-US" dirty="0"/>
              <a:t>: </a:t>
            </a:r>
            <a:r>
              <a:rPr lang="ru-RU" sz="3200" dirty="0"/>
              <a:t>Рубаха Василь, </a:t>
            </a:r>
            <a:r>
              <a:rPr lang="ru-RU" sz="3200" dirty="0" err="1"/>
              <a:t>Повшик</a:t>
            </a:r>
            <a:r>
              <a:rPr lang="ru-RU" sz="3200" dirty="0"/>
              <a:t> Василь.</a:t>
            </a:r>
            <a:endParaRPr lang="en-US" dirty="0"/>
          </a:p>
          <a:p>
            <a:r>
              <a:rPr lang="uk-UA" b="1" dirty="0"/>
              <a:t>Кошик</a:t>
            </a:r>
            <a:r>
              <a:rPr lang="en-US" dirty="0"/>
              <a:t>: </a:t>
            </a:r>
            <a:r>
              <a:rPr lang="uk-UA" dirty="0" err="1"/>
              <a:t>Бащук</a:t>
            </a:r>
            <a:r>
              <a:rPr lang="uk-UA" dirty="0"/>
              <a:t> Максим</a:t>
            </a:r>
            <a:r>
              <a:rPr lang="en-US" dirty="0"/>
              <a:t>.</a:t>
            </a:r>
            <a:endParaRPr lang="uk-UA" dirty="0"/>
          </a:p>
          <a:p>
            <a:r>
              <a:rPr lang="uk-UA" b="1" dirty="0"/>
              <a:t>Знижки</a:t>
            </a:r>
            <a:r>
              <a:rPr lang="en-US" dirty="0"/>
              <a:t>: </a:t>
            </a:r>
            <a:r>
              <a:rPr lang="ru-RU" sz="3200" dirty="0"/>
              <a:t>Левчук Дмитро</a:t>
            </a:r>
            <a:r>
              <a:rPr lang="en-US" dirty="0"/>
              <a:t>.</a:t>
            </a:r>
            <a:endParaRPr lang="en-US" dirty="0"/>
          </a:p>
          <a:p>
            <a:r>
              <a:rPr lang="uk-UA" b="1" dirty="0"/>
              <a:t>Зворотній </a:t>
            </a:r>
            <a:r>
              <a:rPr lang="uk-UA" b="1" dirty="0" err="1"/>
              <a:t>звязок</a:t>
            </a:r>
            <a:r>
              <a:rPr lang="en-US" dirty="0"/>
              <a:t>: </a:t>
            </a:r>
            <a:r>
              <a:rPr lang="ru-RU" sz="3200" dirty="0"/>
              <a:t>Рубаха Василь, </a:t>
            </a:r>
            <a:r>
              <a:rPr lang="ru-RU" sz="3200" dirty="0" err="1"/>
              <a:t>Повшик</a:t>
            </a:r>
            <a:r>
              <a:rPr lang="ru-RU" sz="3200" dirty="0"/>
              <a:t> Василь</a:t>
            </a:r>
            <a:r>
              <a:rPr lang="en-US" sz="3200" dirty="0"/>
              <a:t>.</a:t>
            </a:r>
            <a:endParaRPr lang="en-US" dirty="0"/>
          </a:p>
          <a:p>
            <a:r>
              <a:rPr lang="uk-UA" b="1" dirty="0"/>
              <a:t>Профіль</a:t>
            </a:r>
            <a:r>
              <a:rPr lang="en-US" dirty="0"/>
              <a:t>: </a:t>
            </a:r>
            <a:r>
              <a:rPr lang="uk-UA" dirty="0"/>
              <a:t>Павлік Роман</a:t>
            </a:r>
            <a:endParaRPr lang="en-US" dirty="0"/>
          </a:p>
          <a:p>
            <a:r>
              <a:rPr lang="uk-UA" b="1" dirty="0" err="1"/>
              <a:t>Адмін</a:t>
            </a:r>
            <a:r>
              <a:rPr lang="en-US" dirty="0"/>
              <a:t>: </a:t>
            </a:r>
            <a:r>
              <a:rPr lang="uk-UA" dirty="0"/>
              <a:t>Павлюк Богдан </a:t>
            </a:r>
            <a:endParaRPr lang="en-US" dirty="0"/>
          </a:p>
          <a:p>
            <a:r>
              <a:rPr lang="en-US" dirty="0"/>
              <a:t> </a:t>
            </a:r>
            <a:r>
              <a:rPr lang="uk-UA" b="1" dirty="0"/>
              <a:t>Проект</a:t>
            </a:r>
            <a:r>
              <a:rPr lang="en-US" dirty="0"/>
              <a:t>: </a:t>
            </a:r>
            <a:r>
              <a:rPr lang="uk-UA" dirty="0"/>
              <a:t>Борис Роман</a:t>
            </a:r>
            <a:endParaRPr dirty="0"/>
          </a:p>
          <a:p>
            <a:r>
              <a:rPr b="1" dirty="0" err="1"/>
              <a:t>Використані</a:t>
            </a:r>
            <a:r>
              <a:rPr b="1" dirty="0"/>
              <a:t> </a:t>
            </a:r>
            <a:r>
              <a:rPr b="1" dirty="0" err="1"/>
              <a:t>інструменти</a:t>
            </a:r>
            <a:r>
              <a:rPr dirty="0"/>
              <a:t>:</a:t>
            </a:r>
            <a:endParaRPr dirty="0"/>
          </a:p>
          <a:p>
            <a:r>
              <a:rPr dirty="0"/>
              <a:t>- Git, Trello</a:t>
            </a:r>
            <a:endParaRPr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uk-UA" b="1" i="0" dirty="0">
                <a:effectLst/>
                <a:latin typeface="__Inter_d65c78"/>
              </a:rPr>
              <a:t>Технічні аспекти</a:t>
            </a:r>
            <a:endParaRPr lang="uk-UA" dirty="0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uk-UA" b="1" i="0" dirty="0">
                <a:effectLst/>
                <a:latin typeface="__Inter_d65c78"/>
              </a:rPr>
              <a:t>Особливості реалізації складних компонентів</a:t>
            </a:r>
            <a:endParaRPr lang="uk-UA" dirty="0"/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uk-UA" b="1" i="0" dirty="0">
                <a:solidFill>
                  <a:srgbClr val="374151"/>
                </a:solidFill>
                <a:effectLst/>
                <a:latin typeface="__Inter_d65c78"/>
              </a:rPr>
              <a:t>Використання фреймворків та бібліотек:</a:t>
            </a:r>
            <a:r>
              <a:rPr lang="uk-UA" b="0" i="0" dirty="0">
                <a:solidFill>
                  <a:srgbClr val="374151"/>
                </a:solidFill>
                <a:effectLst/>
                <a:latin typeface="__Inter_d65c78"/>
              </a:rPr>
              <a:t> Вибір відповідних фреймворків та бібліотек для спрощення розробки складних функцій.</a:t>
            </a:r>
            <a:endParaRPr lang="uk-UA" b="0" i="0" dirty="0">
              <a:solidFill>
                <a:srgbClr val="374151"/>
              </a:solidFill>
              <a:effectLst/>
              <a:latin typeface="__Inter_d65c78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uk-UA" b="1" i="0" dirty="0">
                <a:solidFill>
                  <a:srgbClr val="374151"/>
                </a:solidFill>
                <a:effectLst/>
                <a:latin typeface="__Inter_d65c78"/>
              </a:rPr>
              <a:t>Розбиття на модулі:</a:t>
            </a:r>
            <a:r>
              <a:rPr lang="uk-UA" b="0" i="0" dirty="0">
                <a:solidFill>
                  <a:srgbClr val="374151"/>
                </a:solidFill>
                <a:effectLst/>
                <a:latin typeface="__Inter_d65c78"/>
              </a:rPr>
              <a:t> Розбиття коду на окремі модулі, кожен з яких відповідає за певну частину функціоналу.</a:t>
            </a:r>
            <a:endParaRPr lang="uk-UA" b="0" i="0" dirty="0">
              <a:solidFill>
                <a:srgbClr val="374151"/>
              </a:solidFill>
              <a:effectLst/>
              <a:latin typeface="__Inter_d65c78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uk-UA" b="1" i="0" dirty="0">
                <a:solidFill>
                  <a:srgbClr val="374151"/>
                </a:solidFill>
                <a:effectLst/>
                <a:latin typeface="__Inter_d65c78"/>
              </a:rPr>
              <a:t>Тестування:</a:t>
            </a:r>
            <a:r>
              <a:rPr lang="uk-UA" b="0" i="0" dirty="0">
                <a:solidFill>
                  <a:srgbClr val="374151"/>
                </a:solidFill>
                <a:effectLst/>
                <a:latin typeface="__Inter_d65c78"/>
              </a:rPr>
              <a:t> Ретельне тестування кожного модуля окремо та всього додатку в цілому.</a:t>
            </a:r>
            <a:endParaRPr lang="uk-UA" b="0" i="0" dirty="0">
              <a:solidFill>
                <a:srgbClr val="374151"/>
              </a:solidFill>
              <a:effectLst/>
              <a:latin typeface="__Inter_d65c78"/>
            </a:endParaRPr>
          </a:p>
          <a:p>
            <a:endParaRPr lang="uk-UA" dirty="0"/>
          </a:p>
        </p:txBody>
      </p:sp>
      <p:sp>
        <p:nvSpPr>
          <p:cNvPr id="5" name="Місце для тексту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uk-UA" b="1" i="0" dirty="0">
                <a:effectLst/>
                <a:latin typeface="__Inter_d65c78"/>
              </a:rPr>
              <a:t>Обробка помилок</a:t>
            </a:r>
            <a:endParaRPr lang="uk-UA" dirty="0"/>
          </a:p>
        </p:txBody>
      </p:sp>
      <p:sp>
        <p:nvSpPr>
          <p:cNvPr id="6" name="Місце для вмісту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uk-UA" b="1" i="0" dirty="0">
                <a:solidFill>
                  <a:srgbClr val="374151"/>
                </a:solidFill>
                <a:effectLst/>
                <a:latin typeface="__Inter_d65c78"/>
              </a:rPr>
              <a:t>Повідомлення користувачів:</a:t>
            </a:r>
            <a:r>
              <a:rPr lang="uk-UA" b="0" i="0" dirty="0">
                <a:solidFill>
                  <a:srgbClr val="374151"/>
                </a:solidFill>
                <a:effectLst/>
                <a:latin typeface="__Inter_d65c78"/>
              </a:rPr>
              <a:t> Оповіщення користувачів про помилки чітким і зрозумілим способом.</a:t>
            </a:r>
            <a:endParaRPr lang="uk-UA" b="0" i="0" dirty="0">
              <a:solidFill>
                <a:srgbClr val="374151"/>
              </a:solidFill>
              <a:effectLst/>
              <a:latin typeface="__Inter_d65c78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uk-UA" b="1" i="0" dirty="0" err="1">
                <a:solidFill>
                  <a:srgbClr val="374151"/>
                </a:solidFill>
                <a:effectLst/>
                <a:latin typeface="__Inter_d65c78"/>
              </a:rPr>
              <a:t>Логування</a:t>
            </a:r>
            <a:r>
              <a:rPr lang="uk-UA" b="1" i="0" dirty="0">
                <a:solidFill>
                  <a:srgbClr val="374151"/>
                </a:solidFill>
                <a:effectLst/>
                <a:latin typeface="__Inter_d65c78"/>
              </a:rPr>
              <a:t> помилок:</a:t>
            </a:r>
            <a:r>
              <a:rPr lang="uk-UA" b="0" i="0" dirty="0">
                <a:solidFill>
                  <a:srgbClr val="374151"/>
                </a:solidFill>
                <a:effectLst/>
                <a:latin typeface="__Inter_d65c78"/>
              </a:rPr>
              <a:t> Запис детальної інформації про помилки в журнал, для подальшого аналізу.</a:t>
            </a:r>
            <a:endParaRPr lang="uk-UA" b="0" i="0" dirty="0">
              <a:solidFill>
                <a:srgbClr val="374151"/>
              </a:solidFill>
              <a:effectLst/>
              <a:latin typeface="__Inter_d65c78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uk-UA" b="1" i="0" dirty="0">
                <a:solidFill>
                  <a:srgbClr val="374151"/>
                </a:solidFill>
                <a:effectLst/>
                <a:latin typeface="__Inter_d65c78"/>
              </a:rPr>
              <a:t>Обробка винятків:</a:t>
            </a:r>
            <a:r>
              <a:rPr lang="uk-UA" b="0" i="0" dirty="0">
                <a:solidFill>
                  <a:srgbClr val="374151"/>
                </a:solidFill>
                <a:effectLst/>
                <a:latin typeface="__Inter_d65c78"/>
              </a:rPr>
              <a:t> Використання механізмів обробки винятків для запобігання збоїв у роботі додатку.</a:t>
            </a:r>
            <a:endParaRPr lang="uk-UA" b="0" i="0" dirty="0">
              <a:solidFill>
                <a:srgbClr val="374151"/>
              </a:solidFill>
              <a:effectLst/>
              <a:latin typeface="__Inter_d65c78"/>
            </a:endParaRPr>
          </a:p>
          <a:p>
            <a:endParaRPr lang="uk-UA" dirty="0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2" name="Freeform: Shap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3" name="Freeform: Shap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4" name="Freeform: Shap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66" name="Freeform: Shape 18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19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21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22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23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24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3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74" name="Freeform: Shape 27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28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29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30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31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32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33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81" name="Rectangle 3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2" name="Rectangle 3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83" name="Top left"/>
          <p:cNvGrpSpPr>
            <a:grpSpLocks noGrp="1" noRot="1" noChangeAspect="1" noMove="1" noResize="1" noUngrp="1"/>
          </p:cNvGrpSpPr>
          <p:nvPr/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84" name="Freeform: Shape 40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85" name="Freeform: Shape 41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6" name="Freeform: Shape 42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7" name="Freeform: Shape 43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8" name="Freeform: Shape 44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9" name="Freeform: Shape 45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0" name="Freeform: Shape 46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1" name="Freeform: Shape 47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1" y="168425"/>
            <a:ext cx="9988166" cy="14994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Висновки</a:t>
            </a:r>
            <a:endParaRPr lang="en-US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2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51" name="Graphic 157"/>
            <p:cNvGrpSpPr/>
            <p:nvPr/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93" name="Freeform: Shape 52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4" name="Freeform: Shape 53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5" name="Freeform: Shape 54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6" name="Freeform: Shape 55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7" name="Freeform: Shape 56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8" name="Freeform: Shape 57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9" name="Freeform: Shape 58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00" name="Freeform: Shape 51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aphicFrame>
        <p:nvGraphicFramePr>
          <p:cNvPr id="6" name="TextBox 3"/>
          <p:cNvGraphicFramePr/>
          <p:nvPr/>
        </p:nvGraphicFramePr>
        <p:xfrm>
          <a:off x="600306" y="1847031"/>
          <a:ext cx="10982090" cy="42760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Freeform: Shap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Freeform: Shap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3" name="Freeform: Shape 22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1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32" name="Freeform: Shape 31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0" name="Rectangle 3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2" name="Rectangle 4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-11424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4" name="Top left"/>
          <p:cNvGrpSpPr>
            <a:grpSpLocks noGrp="1" noRot="1" noChangeAspect="1" noMove="1" noResize="1" noUngrp="1"/>
          </p:cNvGrpSpPr>
          <p:nvPr/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45" name="Freeform: Shape 44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6" name="Freeform: Shape 45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7" name="Freeform: Shape 46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8" name="Freeform: Shape 47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0" name="Freeform: Shape 49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1" name="Freeform: Shape 50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2" name="Freeform: Shape 51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4390807" cy="16645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Опис проєкту Select Fishing</a:t>
            </a:r>
            <a:br>
              <a:rPr lang="en-US" sz="37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Изображение 3" descr="photo_5370751948636153732_y"/>
          <p:cNvPicPr>
            <a:picLocks noChangeAspect="1"/>
          </p:cNvPicPr>
          <p:nvPr/>
        </p:nvPicPr>
        <p:blipFill>
          <a:blip r:embed="rId1"/>
          <a:srcRect r="-3" b="42900"/>
          <a:stretch>
            <a:fillRect/>
          </a:stretch>
        </p:blipFill>
        <p:spPr>
          <a:xfrm>
            <a:off x="5996623" y="-11424"/>
            <a:ext cx="6195372" cy="2299338"/>
          </a:xfrm>
          <a:prstGeom prst="rect">
            <a:avLst/>
          </a:prstGeom>
        </p:spPr>
      </p:pic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1185756" y="2384474"/>
            <a:ext cx="4390524" cy="372861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000" b="1" i="0">
                <a:effectLst/>
              </a:rPr>
              <a:t> Основні функціональні можливості:</a:t>
            </a:r>
            <a:endParaRPr lang="en-US" sz="1000" b="1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000" b="1" i="0">
                <a:effectLst/>
              </a:rPr>
              <a:t>Реєстрація та авторизація користувачів:</a:t>
            </a:r>
            <a:r>
              <a:rPr lang="en-US" sz="1000" b="0" i="0">
                <a:effectLst/>
              </a:rPr>
              <a:t> Користувачі можуть створювати облікові записи, входити в систему та виходити з неї, що забезпечує персоналізований доступ до функцій сайту.</a:t>
            </a:r>
            <a:endParaRPr lang="en-US" sz="10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000" b="1" i="0">
                <a:effectLst/>
              </a:rPr>
              <a:t>Перегляд товарів:</a:t>
            </a:r>
            <a:r>
              <a:rPr lang="en-US" sz="1000" b="0" i="0">
                <a:effectLst/>
              </a:rPr>
              <a:t> Користувачі можуть переглядати доступні товари з детальною інформацією, включаючи назву, ціну та зображення, що допомагає їм зробити обґрунтований вибір.</a:t>
            </a:r>
            <a:endParaRPr lang="en-US" sz="10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000" b="1" i="0">
                <a:effectLst/>
              </a:rPr>
              <a:t>Кошик:</a:t>
            </a:r>
            <a:r>
              <a:rPr lang="en-US" sz="1000" b="0" i="0">
                <a:effectLst/>
              </a:rPr>
              <a:t> Користувачі можуть додавати товари до кошика, переглядати його вміст, а також очищати кошик або оформляти замовлення.</a:t>
            </a:r>
            <a:endParaRPr lang="en-US" sz="10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000" b="1" i="0">
                <a:effectLst/>
              </a:rPr>
              <a:t>Профіль користувача:</a:t>
            </a:r>
            <a:r>
              <a:rPr lang="en-US" sz="1000" b="0" i="0">
                <a:effectLst/>
              </a:rPr>
              <a:t> Користувачі можуть переглядати та редагувати свою інформацію, а також переглядати історію замовлень.</a:t>
            </a:r>
            <a:endParaRPr lang="en-US" sz="10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000" b="1" i="0">
                <a:effectLst/>
              </a:rPr>
              <a:t>Зворотній зв'язок:</a:t>
            </a:r>
            <a:r>
              <a:rPr lang="en-US" sz="1000" b="0" i="0">
                <a:effectLst/>
              </a:rPr>
              <a:t> Користувачі можуть залишати відгуки про товари та послуги, що допомагає покращити якість обслуговування.</a:t>
            </a:r>
            <a:endParaRPr lang="en-US" sz="10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000" b="1" i="0">
                <a:effectLst/>
              </a:rPr>
              <a:t>Застосування промокодів:</a:t>
            </a:r>
            <a:r>
              <a:rPr lang="en-US" sz="1000" b="0" i="0">
                <a:effectLst/>
              </a:rPr>
              <a:t> Користувачі можуть вводити промокоди для отримання знижок на покупки.</a:t>
            </a:r>
            <a:endParaRPr lang="en-US" sz="10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endParaRPr lang="en-US" sz="1000"/>
          </a:p>
        </p:txBody>
      </p:sp>
      <p:pic>
        <p:nvPicPr>
          <p:cNvPr id="7" name="Изображение 3" descr="photo_5370751948636153734_y"/>
          <p:cNvPicPr>
            <a:picLocks noChangeAspect="1"/>
          </p:cNvPicPr>
          <p:nvPr/>
        </p:nvPicPr>
        <p:blipFill>
          <a:blip r:embed="rId2"/>
          <a:srcRect t="14797" r="-3" b="28968"/>
          <a:stretch>
            <a:fillRect/>
          </a:stretch>
        </p:blipFill>
        <p:spPr>
          <a:xfrm>
            <a:off x="5996623" y="4559278"/>
            <a:ext cx="6195372" cy="2299338"/>
          </a:xfrm>
          <a:prstGeom prst="rect">
            <a:avLst/>
          </a:prstGeom>
        </p:spPr>
      </p:pic>
      <p:pic>
        <p:nvPicPr>
          <p:cNvPr id="8" name="Изображение 3" descr="photo_5370751948636153731_y"/>
          <p:cNvPicPr>
            <a:picLocks noChangeAspect="1"/>
          </p:cNvPicPr>
          <p:nvPr/>
        </p:nvPicPr>
        <p:blipFill>
          <a:blip r:embed="rId3"/>
          <a:srcRect l="22127" r="23978" b="2"/>
          <a:stretch>
            <a:fillRect/>
          </a:stretch>
        </p:blipFill>
        <p:spPr>
          <a:xfrm>
            <a:off x="5996623" y="2283834"/>
            <a:ext cx="3113417" cy="2281783"/>
          </a:xfrm>
          <a:prstGeom prst="rect">
            <a:avLst/>
          </a:prstGeom>
        </p:spPr>
      </p:pic>
      <p:pic>
        <p:nvPicPr>
          <p:cNvPr id="5" name="Місце для зображення 4" descr="Зображення, що містить текст, знімок екрана, спортивний інвентар&#10;&#10;Автоматично згенерований опис"/>
          <p:cNvPicPr>
            <a:picLocks noGrp="1" noChangeAspect="1"/>
          </p:cNvPicPr>
          <p:nvPr>
            <p:ph type="pic" idx="1"/>
          </p:nvPr>
        </p:nvPicPr>
        <p:blipFill>
          <a:blip r:embed="rId4"/>
          <a:srcRect t="8323" b="5157"/>
          <a:stretch>
            <a:fillRect/>
          </a:stretch>
        </p:blipFill>
        <p:spPr>
          <a:xfrm>
            <a:off x="9095374" y="2283834"/>
            <a:ext cx="3093585" cy="2281783"/>
          </a:xfrm>
          <a:prstGeom prst="rect">
            <a:avLst/>
          </a:prstGeom>
        </p:spPr>
      </p:pic>
      <p:grpSp>
        <p:nvGrpSpPr>
          <p:cNvPr id="54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55" name="Graphic 157"/>
            <p:cNvGrpSpPr/>
            <p:nvPr/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57" name="Freeform: Shape 56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58" name="Freeform: Shape 57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59" name="Freeform: Shape 58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0" name="Freeform: Shape 59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1" name="Freeform: Shape 60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2" name="Freeform: Shape 61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3" name="Freeform: Shape 62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56" name="Freeform: Shape 55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10" name="Місце для номера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Freeform: Shap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9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0" name="Freeform: Shape 19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8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9" name="Freeform: Shape 28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7" name="Rectangle 3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9" name="Rectangl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1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2" name="Freeform: Shape 41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3" name="Freeform: Shape 42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5605358" cy="16645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Технології, що використовувались:</a:t>
            </a:r>
            <a:br>
              <a:rPr lang="en-US" sz="37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7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1185755" y="2384474"/>
            <a:ext cx="5604997" cy="372861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300" b="1" i="0">
                <a:effectLst/>
              </a:rPr>
              <a:t>Технології, що використовувались:</a:t>
            </a:r>
            <a:endParaRPr lang="en-US" sz="1300" b="1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300" b="1" i="0">
                <a:effectLst/>
              </a:rPr>
              <a:t>Flask:</a:t>
            </a:r>
            <a:r>
              <a:rPr lang="en-US" sz="1300" b="0" i="0">
                <a:effectLst/>
              </a:rPr>
              <a:t> Використано для створення веб-додатку, що забезпечує серверну частину проєкту.</a:t>
            </a:r>
            <a:endParaRPr lang="en-US" sz="13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300" b="1" i="0">
                <a:effectLst/>
              </a:rPr>
              <a:t>Flask-SQLAlchemy:</a:t>
            </a:r>
            <a:r>
              <a:rPr lang="en-US" sz="1300" b="0" i="0">
                <a:effectLst/>
              </a:rPr>
              <a:t> Використано для роботи з базою даних, що дозволяє зберігати та отримувати інформацію про користувачів, товари та замовлення.</a:t>
            </a:r>
            <a:endParaRPr lang="en-US" sz="13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300" b="1" i="0">
                <a:effectLst/>
              </a:rPr>
              <a:t>Flask-Login:</a:t>
            </a:r>
            <a:r>
              <a:rPr lang="en-US" sz="1300" b="0" i="0">
                <a:effectLst/>
              </a:rPr>
              <a:t> Використано для управління сесіями користувачів, що забезпечує безпечну авторизацію та аутентифікацію.</a:t>
            </a:r>
            <a:endParaRPr lang="en-US" sz="13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300" b="1" i="0">
                <a:effectLst/>
              </a:rPr>
              <a:t>HTML, CSS, JavaScript:</a:t>
            </a:r>
            <a:r>
              <a:rPr lang="en-US" sz="1300" b="0" i="0">
                <a:effectLst/>
              </a:rPr>
              <a:t> Використано для створення інтерфейсу користувача, що забезпечує привабливий та зручний дизайн.</a:t>
            </a:r>
            <a:endParaRPr lang="en-US" sz="13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300" b="1" i="0">
                <a:effectLst/>
              </a:rPr>
              <a:t>SQLite:</a:t>
            </a:r>
            <a:r>
              <a:rPr lang="en-US" sz="1300" b="0" i="0">
                <a:effectLst/>
              </a:rPr>
              <a:t> Використано як система управління базами даних для зберігання інформації про користувачів, товари та замовлення.</a:t>
            </a:r>
            <a:endParaRPr lang="en-US" sz="13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300" b="1" i="0">
                <a:effectLst/>
              </a:rPr>
              <a:t>Bootstrap:</a:t>
            </a:r>
            <a:r>
              <a:rPr lang="en-US" sz="1300" b="0" i="0">
                <a:effectLst/>
              </a:rPr>
              <a:t> Використано для швидкої розробки адаптивного дизайну, що забезпечує зручний перегляд на різних пристроях.</a:t>
            </a:r>
            <a:endParaRPr lang="en-US" sz="13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endParaRPr lang="en-US" sz="1300"/>
          </a:p>
        </p:txBody>
      </p:sp>
      <p:pic>
        <p:nvPicPr>
          <p:cNvPr id="6" name="Місце для зображення 5" descr="Зображення, що містить текст, знімок екрана, електроніка, схема&#10;&#10;Автоматично згенерований опис"/>
          <p:cNvPicPr>
            <a:picLocks noGrp="1" noChangeAspect="1"/>
          </p:cNvPicPr>
          <p:nvPr>
            <p:ph type="pic"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13816"/>
          <a:stretch>
            <a:fillRect/>
          </a:stretch>
        </p:blipFill>
        <p:spPr>
          <a:xfrm>
            <a:off x="7172627" y="1520835"/>
            <a:ext cx="4817466" cy="3811075"/>
          </a:xfrm>
          <a:prstGeom prst="rect">
            <a:avLst/>
          </a:prstGeom>
        </p:spPr>
      </p:pic>
      <p:grpSp>
        <p:nvGrpSpPr>
          <p:cNvPr id="51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75" name="Freeform: Shape 51"/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3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5" name="Freeform: Shape 54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60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4" name="Freeform: Shape 53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Rectangle 103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36" name="Freeform: Shape 103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38" name="Freeform: Shape 103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40" name="Freeform: Shape 103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042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043" name="Freeform: Shape 1042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051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1052" name="Freeform: Shape 1051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1060" name="Rectangle 105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62" name="Rectangle 106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064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065" name="Freeform: Shape 1064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066" name="Freeform: Shape 1065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1" y="168425"/>
            <a:ext cx="6469868" cy="26169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Структура</a:t>
            </a:r>
            <a:r>
              <a:rPr lang="en-US" sz="4400" b="1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4400" b="1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проєкту</a:t>
            </a:r>
            <a:r>
              <a:rPr lang="en-US" sz="4400" b="1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(</a:t>
            </a:r>
            <a:r>
              <a:rPr lang="en-US" sz="4400" b="1" i="0" kern="1200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діаграма</a:t>
            </a:r>
            <a:r>
              <a:rPr lang="en-US" sz="4400" b="1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)</a:t>
            </a:r>
            <a:endParaRPr lang="en-US" sz="44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Rectangle 1"/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6195372" y="169025"/>
            <a:ext cx="4977905" cy="261632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normAutofit/>
          </a:bodyPr>
          <a:lstStyle/>
          <a:p>
            <a:pPr marL="0" marR="0" lvl="0" indent="-228600" fontAlgn="base"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endParaRPr kumimoji="0" lang="en-US" altLang="uk-UA" sz="18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endParaRPr kumimoji="0" lang="en-US" altLang="uk-UA" sz="1800" b="0" i="0" u="none" strike="noStrike" cap="none" normalizeH="0" baseline="0">
              <a:ln>
                <a:noFill/>
              </a:ln>
              <a:effectLst/>
            </a:endParaRPr>
          </a:p>
        </p:txBody>
      </p:sp>
      <p:grpSp>
        <p:nvGrpSpPr>
          <p:cNvPr id="1074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075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077" name="Freeform: Shape 1076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8" name="Freeform: Shape 1077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9" name="Freeform: Shape 1078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0" name="Freeform: Shape 1079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1" name="Freeform: Shape 1080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2" name="Freeform: Shape 1081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3" name="Freeform: Shape 1082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76" name="Freeform: Shape 1075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24" name="Picture 7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7863" y="2767620"/>
            <a:ext cx="6833213" cy="333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Рисунок 25" descr="Зображення, що містить текст, знімок екрана, програмне забезпечення, Мультимедійне програмне забезпечення&#10;&#10;Автоматично згенерований опис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766" y="0"/>
            <a:ext cx="4124739" cy="6858000"/>
          </a:xfrm>
          <a:prstGeom prst="rect">
            <a:avLst/>
          </a:prstGeom>
        </p:spPr>
      </p:pic>
      <p:sp>
        <p:nvSpPr>
          <p:cNvPr id="27" name="Місце для номера слайда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7" name="Rectangle 317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228" name="Freeform: Shape 317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229" name="Freeform: Shape 317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230" name="Freeform: Shape 318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231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232" name="Freeform: Shape 3184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3" name="Freeform: Shape 3185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4" name="Freeform: Shape 3186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5" name="Freeform: Shape 3187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6" name="Freeform: Shape 3188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7" name="Freeform: Shape 3189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8" name="Freeform: Shape 3190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239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3240" name="Freeform: Shape 3193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1" name="Freeform: Shape 3194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2" name="Freeform: Shape 3195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3" name="Freeform: Shape 3196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4" name="Freeform: Shape 3197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5" name="Freeform: Shape 3198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6" name="Freeform: Shape 3071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247" name="Rectangle 320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248" name="Rectangle 320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249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3250" name="Freeform: Shape 3205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3251" name="Freeform: Shape 3206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2" name="Freeform: Shape 3207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3" name="Freeform: Shape 3208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4" name="Freeform: Shape 3209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5" name="Freeform: Shape 3210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6" name="Freeform: Shape 3211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7" name="Freeform: Shape 3212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10246090" cy="14711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Опис основних компонентів</a:t>
            </a:r>
            <a:endParaRPr lang="en-US" sz="44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1185756" y="2384474"/>
            <a:ext cx="4810872" cy="372861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Основні компоненти</a:t>
            </a:r>
            <a:r>
              <a:rPr lang="en-US" sz="1500" b="0" i="0">
                <a:effectLst/>
              </a:rPr>
              <a:t>:</a:t>
            </a:r>
            <a:endParaRPr lang="en-US" sz="15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Flask</a:t>
            </a:r>
            <a:r>
              <a:rPr lang="en-US" sz="1500" b="0" i="0">
                <a:effectLst/>
              </a:rPr>
              <a:t>: веб-фреймворк для створення серверної частини.</a:t>
            </a:r>
            <a:endParaRPr lang="en-US" sz="15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Flask-SQLAlchemy</a:t>
            </a:r>
            <a:r>
              <a:rPr lang="en-US" sz="1500" b="0" i="0">
                <a:effectLst/>
              </a:rPr>
              <a:t>: ORM для роботи з базою даних.</a:t>
            </a:r>
            <a:endParaRPr lang="en-US" sz="15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Flask-Login</a:t>
            </a:r>
            <a:r>
              <a:rPr lang="en-US" sz="1500" b="0" i="0">
                <a:effectLst/>
              </a:rPr>
              <a:t>: управління сесіями та аутентифікацією користувачів.</a:t>
            </a:r>
            <a:endParaRPr lang="en-US" sz="15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HTML/CSS/JavaScript</a:t>
            </a:r>
            <a:r>
              <a:rPr lang="en-US" sz="1500" b="0" i="0">
                <a:effectLst/>
              </a:rPr>
              <a:t>: фронтенд для створення інтерфейсу користувача.</a:t>
            </a:r>
            <a:endParaRPr lang="en-US" sz="15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SQLite</a:t>
            </a:r>
            <a:r>
              <a:rPr lang="en-US" sz="1500" b="0" i="0">
                <a:effectLst/>
              </a:rPr>
              <a:t>: легка СУБД для зберігання даних.</a:t>
            </a:r>
            <a:endParaRPr lang="en-US" sz="15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500" b="1" i="0">
                <a:effectLst/>
              </a:rPr>
              <a:t>Bootstrap</a:t>
            </a:r>
            <a:r>
              <a:rPr lang="en-US" sz="1500" b="0" i="0">
                <a:effectLst/>
              </a:rPr>
              <a:t>: фреймворк для адаптивного дизайну.</a:t>
            </a:r>
            <a:endParaRPr lang="en-US" sz="15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endParaRPr lang="en-US" sz="150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73349" y="1966246"/>
            <a:ext cx="5423064" cy="3836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58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3259" name="Freeform: Shape 3215"/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3217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260" name="Freeform: Shape 3218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1" name="Freeform: Shape 3219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2" name="Freeform: Shape 3220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3" name="Freeform: Shape 3221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4" name="Freeform: Shape 3222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5" name="Freeform: Shape 3223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6" name="Freeform: Shape 3224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267" name="Freeform: Shape 3217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410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105" name="Freeform: Shape 410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107" name="Freeform: Shape 410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109" name="Freeform: Shape 410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111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112" name="Freeform: Shape 4111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120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121" name="Freeform: Shape 4120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129" name="Rectangle 41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131" name="Rectangle 41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133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134" name="Freeform: Shape 4133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35" name="Freeform: Shape 4134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6" name="Freeform: Shape 4135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10246090" cy="14711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Взаємодія між компонентами</a:t>
            </a:r>
            <a:endParaRPr lang="en-US" sz="44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1185756" y="2384474"/>
            <a:ext cx="4810872" cy="372861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800" b="1" i="0">
                <a:effectLst/>
              </a:rPr>
              <a:t>Взаємодія між компонентами</a:t>
            </a:r>
            <a:r>
              <a:rPr lang="en-US" sz="1800" b="0" i="0">
                <a:effectLst/>
              </a:rPr>
              <a:t>:</a:t>
            </a:r>
            <a:endParaRPr lang="en-US" sz="18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800" b="0" i="0">
                <a:effectLst/>
              </a:rPr>
              <a:t>Користувачі взаємодіють з інтерфейсом (HTML/CSS/JS).</a:t>
            </a:r>
            <a:endParaRPr lang="en-US" sz="18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800" b="0" i="0">
                <a:effectLst/>
              </a:rPr>
              <a:t>Запити відправляються на сервер (Flask).</a:t>
            </a:r>
            <a:endParaRPr lang="en-US" sz="18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800" b="0" i="0">
                <a:effectLst/>
              </a:rPr>
              <a:t>Сервер обробляє запити, взаємодіючи з базою даних (Flask-SQLAlchemy).</a:t>
            </a:r>
            <a:endParaRPr lang="en-US" sz="18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800" b="0" i="0">
                <a:effectLst/>
              </a:rPr>
              <a:t>Дані з бази даних повертаються на фронтенд для відображення.</a:t>
            </a:r>
            <a:endParaRPr lang="en-US" sz="1800" b="0" i="0">
              <a:effectLst/>
            </a:endParaRPr>
          </a:p>
          <a:p>
            <a:pPr marL="742950" lvl="1"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r>
              <a:rPr lang="en-US" sz="1800" b="0" i="0">
                <a:effectLst/>
              </a:rPr>
              <a:t>Flask-Login забезпечує безпечну авторизацію та управління сесіями.</a:t>
            </a:r>
            <a:endParaRPr lang="en-US" sz="1800" b="0" i="0">
              <a:effectLst/>
            </a:endParaRPr>
          </a:p>
          <a:p>
            <a:pPr indent="-228600">
              <a:lnSpc>
                <a:spcPct val="100000"/>
              </a:lnSpc>
              <a:buFont typeface="Avenir Next LT Pro" panose="020B0504020202020204" pitchFamily="34" charset="0"/>
              <a:buChar char="+"/>
            </a:pPr>
            <a:endParaRPr lang="en-US" sz="180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1902091"/>
            <a:ext cx="5710099" cy="4082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43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4144" name="Freeform: Shape 4143"/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4145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147" name="Freeform: Shape 4146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8" name="Freeform: Shape 4147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9" name="Freeform: Shape 4148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0" name="Freeform: Shape 4149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1" name="Freeform: Shape 4150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2" name="Freeform: Shape 4151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3" name="Freeform: Shape 4152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146" name="Freeform: Shape 4145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Freeform: Shap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Freeform: Shap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Freeform: Shape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5" name="Freeform: Shape 24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3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34" name="Freeform: Shape 33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2" name="Rectangle 4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4" name="Rectangle 4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7" name="Freeform: Shape 46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8" name="Freeform: Shape 47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8369" cy="223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Основні можливості системи</a:t>
            </a:r>
            <a:endParaRPr lang="en-US" sz="44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Rectangle 1"/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185756" y="2955401"/>
            <a:ext cx="3988112" cy="315768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normAutofit/>
          </a:bodyPr>
          <a:lstStyle/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endParaRPr kumimoji="0" lang="en-US" altLang="uk-UA" sz="13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r>
              <a:rPr kumimoji="0" lang="en-US" altLang="uk-UA" sz="1300" b="1" i="0" u="none" strike="noStrike" cap="none" normalizeH="0" baseline="0">
                <a:ln>
                  <a:noFill/>
                </a:ln>
                <a:effectLst/>
              </a:rPr>
              <a:t>Активація віртуального середовища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effectLst/>
              </a:rPr>
              <a:t>: Легке активування Python віртуального середовища через команду </a:t>
            </a:r>
            <a:r>
              <a:rPr kumimoji="0" lang="en-US" altLang="uk-UA" sz="1300" b="1" i="0" u="none" strike="noStrike" cap="none" normalizeH="0" baseline="0">
                <a:ln>
                  <a:noFill/>
                </a:ln>
                <a:effectLst/>
              </a:rPr>
              <a:t>Activate.ps1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effectLst/>
              </a:rPr>
              <a:t>.</a:t>
            </a:r>
            <a:endParaRPr kumimoji="0" lang="en-US" altLang="uk-UA" sz="13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r>
              <a:rPr kumimoji="0" lang="en-US" altLang="uk-UA" sz="1300" b="1" i="0" u="none" strike="noStrike" cap="none" normalizeH="0" baseline="0">
                <a:ln>
                  <a:noFill/>
                </a:ln>
                <a:effectLst/>
              </a:rPr>
              <a:t>Управління залежностями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effectLst/>
              </a:rPr>
              <a:t>: Використання </a:t>
            </a:r>
            <a:r>
              <a:rPr kumimoji="0" lang="en-US" altLang="uk-UA" sz="1300" b="1" i="0" u="none" strike="noStrike" cap="none" normalizeH="0" baseline="0">
                <a:ln>
                  <a:noFill/>
                </a:ln>
                <a:effectLst/>
              </a:rPr>
              <a:t>pip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effectLst/>
              </a:rPr>
              <a:t> для встановлення та управління бібліотеками.</a:t>
            </a:r>
            <a:endParaRPr kumimoji="0" lang="en-US" altLang="uk-UA" sz="13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r>
              <a:rPr kumimoji="0" lang="en-US" altLang="uk-UA" sz="1300" b="1" i="0" u="none" strike="noStrike" cap="none" normalizeH="0" baseline="0">
                <a:ln>
                  <a:noFill/>
                </a:ln>
                <a:effectLst/>
              </a:rPr>
              <a:t>Сигнали та обробка подій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effectLst/>
              </a:rPr>
              <a:t>: Реалізація системи сигналів для обробки подій у додатку.</a:t>
            </a:r>
            <a:endParaRPr kumimoji="0" lang="en-US" altLang="uk-UA" sz="13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r>
              <a:rPr kumimoji="0" lang="en-US" altLang="uk-UA" sz="1300" b="1" i="0" u="none" strike="noStrike" cap="none" normalizeH="0" baseline="0">
                <a:ln>
                  <a:noFill/>
                </a:ln>
                <a:effectLst/>
              </a:rPr>
              <a:t>Гнучка структура команд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effectLst/>
              </a:rPr>
              <a:t>: Підтримка багаторівневої структури команд з можливістю створення підкоманд.</a:t>
            </a:r>
            <a:endParaRPr kumimoji="0" lang="en-US" altLang="uk-UA" sz="13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endParaRPr kumimoji="0" lang="en-US" altLang="uk-UA" sz="1300" b="0" i="0" u="none" strike="noStrike" cap="none" normalizeH="0" baseline="0">
              <a:ln>
                <a:noFill/>
              </a:ln>
              <a:effectLst/>
            </a:endParaRPr>
          </a:p>
        </p:txBody>
      </p:sp>
      <p:pic>
        <p:nvPicPr>
          <p:cNvPr id="11" name="Рисунок 10" descr="Зображення, що містить текст, карта, знімок екрана, графічний дизайн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067" y="567942"/>
            <a:ext cx="5716862" cy="5716862"/>
          </a:xfrm>
          <a:prstGeom prst="rect">
            <a:avLst/>
          </a:prstGeom>
        </p:spPr>
      </p:pic>
      <p:grpSp>
        <p:nvGrpSpPr>
          <p:cNvPr id="56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7" name="Freeform: Shape 56"/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8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0" name="Freeform: Shape 59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9" name="Freeform: Shape 58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Місце для номера слайда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376488"/>
            <a:ext cx="5109950" cy="9566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 </a:t>
            </a:r>
            <a:r>
              <a:rPr lang="en-US" sz="33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Скріншоти</a:t>
            </a:r>
            <a:r>
              <a:rPr lang="en-US" sz="3300" b="1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33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інтерфейсу</a:t>
            </a:r>
            <a:endParaRPr lang="en-US" sz="33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3" name="Рисунок 12" descr="Зображення, що містить текст, знімок екрана, Веб-сайт, програмне забезпечення&#10;&#10;Автоматично згенерований опис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941" b="3"/>
          <a:stretch>
            <a:fillRect/>
          </a:stretch>
        </p:blipFill>
        <p:spPr>
          <a:xfrm>
            <a:off x="622454" y="975815"/>
            <a:ext cx="2813285" cy="2216424"/>
          </a:xfrm>
          <a:prstGeom prst="rect">
            <a:avLst/>
          </a:prstGeom>
        </p:spPr>
      </p:pic>
      <p:sp>
        <p:nvSpPr>
          <p:cNvPr id="27" name="Freeform: Shap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auto">
          <a:xfrm flipV="1">
            <a:off x="1791963" y="451044"/>
            <a:ext cx="2308583" cy="2741196"/>
          </a:xfrm>
          <a:custGeom>
            <a:avLst/>
            <a:gdLst>
              <a:gd name="connsiteX0" fmla="*/ 2308583 w 2308583"/>
              <a:gd name="connsiteY0" fmla="*/ 2741196 h 2741196"/>
              <a:gd name="connsiteX1" fmla="*/ 462 w 2308583"/>
              <a:gd name="connsiteY1" fmla="*/ 2741196 h 2741196"/>
              <a:gd name="connsiteX2" fmla="*/ 0 w 2308583"/>
              <a:gd name="connsiteY2" fmla="*/ 2469337 h 2741196"/>
              <a:gd name="connsiteX3" fmla="*/ 2022607 w 2308583"/>
              <a:gd name="connsiteY3" fmla="*/ 2470269 h 2741196"/>
              <a:gd name="connsiteX4" fmla="*/ 2022607 w 2308583"/>
              <a:gd name="connsiteY4" fmla="*/ 0 h 2741196"/>
              <a:gd name="connsiteX5" fmla="*/ 2308583 w 2308583"/>
              <a:gd name="connsiteY5" fmla="*/ 0 h 2741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2741196">
                <a:moveTo>
                  <a:pt x="2308583" y="2741196"/>
                </a:moveTo>
                <a:lnTo>
                  <a:pt x="462" y="2741196"/>
                </a:lnTo>
                <a:cubicBezTo>
                  <a:pt x="-462" y="2647366"/>
                  <a:pt x="923" y="2563167"/>
                  <a:pt x="0" y="2469337"/>
                </a:cubicBezTo>
                <a:lnTo>
                  <a:pt x="2022607" y="2470269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75000"/>
            </a:schemeClr>
          </a:solidFill>
          <a:ln w="0">
            <a:noFill/>
            <a:prstDash val="solid"/>
            <a:round/>
          </a:ln>
        </p:spPr>
        <p:txBody>
          <a:bodyPr/>
          <a:lstStyle/>
          <a:p>
            <a:endParaRPr lang="uk-UA"/>
          </a:p>
        </p:txBody>
      </p:sp>
      <p:pic>
        <p:nvPicPr>
          <p:cNvPr id="9" name="Рисунок 8" descr="Зображення, що містить одежа, текст, особа, риба&#10;&#10;Автоматично згенерований опис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40" r="12608" b="-4"/>
          <a:stretch>
            <a:fillRect/>
          </a:stretch>
        </p:blipFill>
        <p:spPr>
          <a:xfrm>
            <a:off x="4746769" y="451042"/>
            <a:ext cx="3033968" cy="2741196"/>
          </a:xfrm>
          <a:prstGeom prst="rect">
            <a:avLst/>
          </a:prstGeom>
        </p:spPr>
      </p:pic>
      <p:pic>
        <p:nvPicPr>
          <p:cNvPr id="6" name="Изображение 3" descr="photo_5370751948636153733_y"/>
          <p:cNvPicPr>
            <a:picLocks noChangeAspect="1"/>
          </p:cNvPicPr>
          <p:nvPr/>
        </p:nvPicPr>
        <p:blipFill>
          <a:blip r:embed="rId3"/>
          <a:srcRect l="15530" r="-4" b="-4"/>
          <a:stretch>
            <a:fillRect/>
          </a:stretch>
        </p:blipFill>
        <p:spPr>
          <a:xfrm>
            <a:off x="8479972" y="1002324"/>
            <a:ext cx="2743200" cy="1729302"/>
          </a:xfrm>
          <a:prstGeom prst="rect">
            <a:avLst/>
          </a:prstGeom>
        </p:spPr>
      </p:pic>
      <p:sp>
        <p:nvSpPr>
          <p:cNvPr id="29" name="Freeform: Shap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auto">
          <a:xfrm flipV="1">
            <a:off x="9466977" y="434000"/>
            <a:ext cx="2308583" cy="1114404"/>
          </a:xfrm>
          <a:custGeom>
            <a:avLst/>
            <a:gdLst>
              <a:gd name="connsiteX0" fmla="*/ 462 w 2308583"/>
              <a:gd name="connsiteY0" fmla="*/ 1114404 h 1114404"/>
              <a:gd name="connsiteX1" fmla="*/ 2308583 w 2308583"/>
              <a:gd name="connsiteY1" fmla="*/ 1114404 h 1114404"/>
              <a:gd name="connsiteX2" fmla="*/ 2308583 w 2308583"/>
              <a:gd name="connsiteY2" fmla="*/ 0 h 1114404"/>
              <a:gd name="connsiteX3" fmla="*/ 2022607 w 2308583"/>
              <a:gd name="connsiteY3" fmla="*/ 0 h 1114404"/>
              <a:gd name="connsiteX4" fmla="*/ 2022607 w 2308583"/>
              <a:gd name="connsiteY4" fmla="*/ 843477 h 1114404"/>
              <a:gd name="connsiteX5" fmla="*/ 0 w 2308583"/>
              <a:gd name="connsiteY5" fmla="*/ 842545 h 1114404"/>
              <a:gd name="connsiteX6" fmla="*/ 462 w 2308583"/>
              <a:gd name="connsiteY6" fmla="*/ 1114404 h 1114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583" h="1114404">
                <a:moveTo>
                  <a:pt x="462" y="1114404"/>
                </a:moveTo>
                <a:lnTo>
                  <a:pt x="2308583" y="1114404"/>
                </a:lnTo>
                <a:lnTo>
                  <a:pt x="2308583" y="0"/>
                </a:lnTo>
                <a:lnTo>
                  <a:pt x="2022607" y="0"/>
                </a:lnTo>
                <a:lnTo>
                  <a:pt x="2022607" y="843477"/>
                </a:lnTo>
                <a:lnTo>
                  <a:pt x="0" y="842545"/>
                </a:lnTo>
                <a:cubicBezTo>
                  <a:pt x="923" y="936375"/>
                  <a:pt x="-462" y="1020574"/>
                  <a:pt x="462" y="1114404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75000"/>
            </a:schemeClr>
          </a:solidFill>
          <a:ln w="0">
            <a:noFill/>
            <a:prstDash val="solid"/>
            <a:round/>
          </a:ln>
        </p:spPr>
        <p:txBody>
          <a:bodyPr/>
          <a:lstStyle/>
          <a:p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8200" y="4387755"/>
            <a:ext cx="5109950" cy="1789207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</a:pPr>
            <a:endParaRPr kumimoji="0" lang="en-US" altLang="uk-UA" sz="13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</a:pPr>
            <a:r>
              <a:rPr kumimoji="0" lang="en-US" altLang="uk-UA" sz="1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Скріншот 1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: Інтерфейс активації віртуального середовища.</a:t>
            </a:r>
            <a:endParaRPr kumimoji="0" lang="en-US" altLang="uk-UA" sz="13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</a:pPr>
            <a:r>
              <a:rPr kumimoji="0" lang="en-US" altLang="uk-UA" sz="1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Скріншот 2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: Вікно управління залежностями з </a:t>
            </a:r>
            <a:r>
              <a:rPr kumimoji="0" lang="en-US" altLang="uk-UA" sz="1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pip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uk-UA" sz="13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</a:pPr>
            <a:r>
              <a:rPr kumimoji="0" lang="en-US" altLang="uk-UA" sz="1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Скріншот 3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: Інтерфейс для налаштування сигналів та обробників подій.</a:t>
            </a:r>
            <a:endParaRPr kumimoji="0" lang="en-US" altLang="uk-UA" sz="13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</a:pPr>
            <a:r>
              <a:rPr kumimoji="0" lang="en-US" altLang="uk-UA" sz="1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Скріншот 4</a:t>
            </a:r>
            <a:r>
              <a:rPr kumimoji="0" lang="en-US" altLang="uk-UA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: Приклад командної структури з підкомандами.</a:t>
            </a:r>
            <a:endParaRPr kumimoji="0" lang="en-US" altLang="uk-UA" sz="13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300">
              <a:solidFill>
                <a:schemeClr val="tx1"/>
              </a:solidFill>
            </a:endParaRPr>
          </a:p>
        </p:txBody>
      </p:sp>
      <p:pic>
        <p:nvPicPr>
          <p:cNvPr id="11" name="Рисунок 10" descr="Зображення, що містить текст, знімок екрана, дизайн&#10;&#10;Автоматично згенерований опис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5" r="-5" b="7076"/>
          <a:stretch>
            <a:fillRect/>
          </a:stretch>
        </p:blipFill>
        <p:spPr>
          <a:xfrm>
            <a:off x="6243851" y="3521100"/>
            <a:ext cx="1909549" cy="2317727"/>
          </a:xfrm>
          <a:prstGeom prst="rect">
            <a:avLst/>
          </a:prstGeom>
        </p:spPr>
      </p:pic>
      <p:pic>
        <p:nvPicPr>
          <p:cNvPr id="14" name="Рисунок 13" descr="Зображення, що містить текст, знімок екрана, спортивний інвентар&#10;&#10;Автоматично згенерований опис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2360" y="3166478"/>
            <a:ext cx="2743200" cy="2338577"/>
          </a:xfrm>
          <a:prstGeom prst="rect">
            <a:avLst/>
          </a:prstGeom>
        </p:spPr>
      </p:pic>
      <p:sp>
        <p:nvSpPr>
          <p:cNvPr id="31" name="Freeform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auto">
          <a:xfrm flipH="1">
            <a:off x="8476833" y="2919002"/>
            <a:ext cx="2525072" cy="3398994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75000"/>
            </a:schemeClr>
          </a:solidFill>
          <a:ln w="0">
            <a:noFill/>
            <a:prstDash val="solid"/>
            <a:round/>
          </a:ln>
        </p:spPr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73B850FF-6169-4056-8077-06FFA93A5366}" type="slidenum">
              <a:rPr 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cs"/>
              </a:rPr>
            </a:fld>
            <a:endParaRPr lang="en-US" sz="1200">
              <a:solidFill>
                <a:schemeClr val="tx1">
                  <a:lumMod val="75000"/>
                  <a:lumOff val="25000"/>
                </a:schemeClr>
              </a:solidFill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Freeform: Shap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Freeform: Shap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Freeform: Shape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aphic 141"/>
          <p:cNvGrpSpPr>
            <a:grpSpLocks noGrp="1" noRot="1" noChangeAspect="1" noMove="1" noResize="1" noUngrp="1"/>
          </p:cNvGrpSpPr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5" name="Freeform: Shape 24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3" name="Graphic 157"/>
          <p:cNvGrpSpPr>
            <a:grpSpLocks noGrp="1" noRot="1" noChangeAspect="1" noMove="1" noResize="1" noUngrp="1"/>
          </p:cNvGrpSpPr>
          <p:nvPr/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34" name="Freeform: Shape 33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2" name="Rectangle 4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4" name="Rectangle 4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Top left"/>
          <p:cNvGrpSpPr>
            <a:grpSpLocks noGrp="1" noRot="1" noChangeAspect="1" noMove="1" noResize="1" noUngrp="1"/>
          </p:cNvGrpSpPr>
          <p:nvPr/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7" name="Freeform: Shape 46"/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8" name="Freeform: Shape 47"/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/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/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/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/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/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8182" y="559813"/>
            <a:ext cx="3988369" cy="223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i="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Демонстрація ключових функцій</a:t>
            </a:r>
            <a:endParaRPr lang="en-US" sz="44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Rectangle 1"/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185756" y="2955401"/>
            <a:ext cx="3988112" cy="315768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normAutofit/>
          </a:bodyPr>
          <a:lstStyle/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endParaRPr kumimoji="0" lang="en-US" altLang="uk-UA" sz="15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r>
              <a:rPr kumimoji="0" lang="en-US" altLang="uk-UA" sz="1500" b="1" i="0" u="none" strike="noStrike" cap="none" normalizeH="0" baseline="0">
                <a:ln>
                  <a:noFill/>
                </a:ln>
                <a:effectLst/>
              </a:rPr>
              <a:t>Активація віртуального середовища</a:t>
            </a:r>
            <a:r>
              <a:rPr kumimoji="0" lang="en-US" altLang="uk-UA" sz="1500" b="0" i="0" u="none" strike="noStrike" cap="none" normalizeH="0" baseline="0">
                <a:ln>
                  <a:noFill/>
                </a:ln>
                <a:effectLst/>
              </a:rPr>
              <a:t>: Кроки для активації та налаштування.</a:t>
            </a:r>
            <a:endParaRPr kumimoji="0" lang="en-US" altLang="uk-UA" sz="15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r>
              <a:rPr kumimoji="0" lang="en-US" altLang="uk-UA" sz="1500" b="1" i="0" u="none" strike="noStrike" cap="none" normalizeH="0" baseline="0">
                <a:ln>
                  <a:noFill/>
                </a:ln>
                <a:effectLst/>
              </a:rPr>
              <a:t>Установка бібліотек</a:t>
            </a:r>
            <a:r>
              <a:rPr kumimoji="0" lang="en-US" altLang="uk-UA" sz="1500" b="0" i="0" u="none" strike="noStrike" cap="none" normalizeH="0" baseline="0">
                <a:ln>
                  <a:noFill/>
                </a:ln>
                <a:effectLst/>
              </a:rPr>
              <a:t>: Приклад команди для установки бібліотеки через </a:t>
            </a:r>
            <a:r>
              <a:rPr kumimoji="0" lang="en-US" altLang="uk-UA" sz="1500" b="1" i="0" u="none" strike="noStrike" cap="none" normalizeH="0" baseline="0">
                <a:ln>
                  <a:noFill/>
                </a:ln>
                <a:effectLst/>
              </a:rPr>
              <a:t>pip</a:t>
            </a:r>
            <a:r>
              <a:rPr kumimoji="0" lang="en-US" altLang="uk-UA" sz="1500" b="0" i="0" u="none" strike="noStrike" cap="none" normalizeH="0" baseline="0">
                <a:ln>
                  <a:noFill/>
                </a:ln>
                <a:effectLst/>
              </a:rPr>
              <a:t>.</a:t>
            </a:r>
            <a:endParaRPr kumimoji="0" lang="en-US" altLang="uk-UA" sz="15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r>
              <a:rPr kumimoji="0" lang="en-US" altLang="uk-UA" sz="1500" b="1" i="0" u="none" strike="noStrike" cap="none" normalizeH="0" baseline="0">
                <a:ln>
                  <a:noFill/>
                </a:ln>
                <a:effectLst/>
              </a:rPr>
              <a:t>Використання сигналів</a:t>
            </a:r>
            <a:r>
              <a:rPr kumimoji="0" lang="en-US" altLang="uk-UA" sz="1500" b="0" i="0" u="none" strike="noStrike" cap="none" normalizeH="0" baseline="0">
                <a:ln>
                  <a:noFill/>
                </a:ln>
                <a:effectLst/>
              </a:rPr>
              <a:t>: Демонстрація підключення обробників до сигналів.</a:t>
            </a:r>
            <a:endParaRPr kumimoji="0" lang="en-US" altLang="uk-UA" sz="15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r>
              <a:rPr kumimoji="0" lang="en-US" altLang="uk-UA" sz="1500" b="1" i="0" u="none" strike="noStrike" cap="none" normalizeH="0" baseline="0">
                <a:ln>
                  <a:noFill/>
                </a:ln>
                <a:effectLst/>
              </a:rPr>
              <a:t>Створення підкоманд</a:t>
            </a:r>
            <a:r>
              <a:rPr kumimoji="0" lang="en-US" altLang="uk-UA" sz="1500" b="0" i="0" u="none" strike="noStrike" cap="none" normalizeH="0" baseline="0">
                <a:ln>
                  <a:noFill/>
                </a:ln>
                <a:effectLst/>
              </a:rPr>
              <a:t>: Приклад реалізації підкоманди в групі команд.</a:t>
            </a:r>
            <a:endParaRPr kumimoji="0" lang="en-US" altLang="uk-UA" sz="1500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SzTx/>
              <a:buFont typeface="Avenir Next LT Pro" panose="020B0504020202020204" pitchFamily="34" charset="0"/>
              <a:buChar char="+"/>
            </a:pPr>
            <a:endParaRPr kumimoji="0" lang="en-US" altLang="uk-UA" sz="1500" b="0" i="0" u="none" strike="noStrike" cap="none" normalizeH="0" baseline="0">
              <a:ln>
                <a:noFill/>
              </a:ln>
              <a:effectLst/>
            </a:endParaRPr>
          </a:p>
        </p:txBody>
      </p:sp>
      <p:pic>
        <p:nvPicPr>
          <p:cNvPr id="11" name="Рисунок 10" descr="Зображення, що містить текст, знімок екрана, схема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067" y="567942"/>
            <a:ext cx="5716862" cy="5716862"/>
          </a:xfrm>
          <a:prstGeom prst="rect">
            <a:avLst/>
          </a:prstGeom>
        </p:spPr>
      </p:pic>
      <p:grpSp>
        <p:nvGrpSpPr>
          <p:cNvPr id="56" name="Bottom Right"/>
          <p:cNvGrpSpPr>
            <a:grpSpLocks noGrp="1" noRot="1" noChangeAspect="1" noMove="1" noResize="1" noUngrp="1"/>
          </p:cNvGrpSpPr>
          <p:nvPr/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7" name="Freeform: Shape 56"/>
            <p:cNvSpPr/>
            <p:nvPr/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8" name="Graphic 157"/>
            <p:cNvGrpSpPr/>
            <p:nvPr/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0" name="Freeform: Shape 59"/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/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/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/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/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/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/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9" name="Freeform: Shape 58"/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Місце для номера слайда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фіс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TM04033937[[fn=Туман]]</Template>
  <TotalTime>0</TotalTime>
  <Words>5243</Words>
  <Application>WPS Presentation</Application>
  <PresentationFormat>Широкий екран</PresentationFormat>
  <Paragraphs>219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2" baseType="lpstr">
      <vt:lpstr>Arial</vt:lpstr>
      <vt:lpstr>SimSun</vt:lpstr>
      <vt:lpstr>Wingdings</vt:lpstr>
      <vt:lpstr>AvenirNext LT Pro Medium</vt:lpstr>
      <vt:lpstr>Segoe UI Semilight</vt:lpstr>
      <vt:lpstr>Avenir Next LT Pro</vt:lpstr>
      <vt:lpstr>AmdtSymbols</vt:lpstr>
      <vt:lpstr>Rockwell (Заголовки)</vt:lpstr>
      <vt:lpstr>__Inter_d65c78</vt:lpstr>
      <vt:lpstr>AMGDT</vt:lpstr>
      <vt:lpstr>Segoe UI</vt:lpstr>
      <vt:lpstr>Rockwell</vt:lpstr>
      <vt:lpstr>Microsoft YaHei</vt:lpstr>
      <vt:lpstr>Arial Unicode MS</vt:lpstr>
      <vt:lpstr>Aptos</vt:lpstr>
      <vt:lpstr>ExploreVTI</vt:lpstr>
      <vt:lpstr>Інтернет-магазин Select Fishing</vt:lpstr>
      <vt:lpstr>Опис проєкту Select Fishing </vt:lpstr>
      <vt:lpstr>Технології, що використовувались: </vt:lpstr>
      <vt:lpstr>Структура проєкту (діаграма)</vt:lpstr>
      <vt:lpstr>Опис основних компонентів</vt:lpstr>
      <vt:lpstr>Взаємодія між компонентами</vt:lpstr>
      <vt:lpstr>Основні можливості системи</vt:lpstr>
      <vt:lpstr> Скріншоти інтерфейсу</vt:lpstr>
      <vt:lpstr>Демонстрація ключових функцій</vt:lpstr>
      <vt:lpstr>Особливості реалізації</vt:lpstr>
      <vt:lpstr> Список виправлених помилок</vt:lpstr>
      <vt:lpstr>Додані нові функції</vt:lpstr>
      <vt:lpstr>Оптимізація коду</vt:lpstr>
      <vt:lpstr>Командна робота</vt:lpstr>
      <vt:lpstr>Технічні аспекти</vt:lpstr>
      <vt:lpstr>Висновки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роман борис</dc:creator>
  <cp:lastModifiedBy>пк</cp:lastModifiedBy>
  <cp:revision>12</cp:revision>
  <dcterms:created xsi:type="dcterms:W3CDTF">2024-12-05T21:49:00Z</dcterms:created>
  <dcterms:modified xsi:type="dcterms:W3CDTF">2024-12-12T17:52:10Z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965806FE013D46ABB9C408510EF0C7E6_12</vt:lpwstr>
  </property>
  <property fmtid="{D5CDD505-2E9C-101B-9397-08002B2CF9AE}" pid="3" name="KSOProductBuildVer">
    <vt:lpwstr>1049-12.2.0.18911</vt:lpwstr>
  </property>
</Properties>
</file>

<file path=docProps/thumbnail.jpeg>
</file>